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7"/>
  </p:notesMasterIdLst>
  <p:sldIdLst>
    <p:sldId id="628" r:id="rId2"/>
    <p:sldId id="629" r:id="rId3"/>
    <p:sldId id="630" r:id="rId4"/>
    <p:sldId id="631" r:id="rId5"/>
    <p:sldId id="632" r:id="rId6"/>
    <p:sldId id="641" r:id="rId7"/>
    <p:sldId id="633" r:id="rId8"/>
    <p:sldId id="634" r:id="rId9"/>
    <p:sldId id="635" r:id="rId10"/>
    <p:sldId id="636" r:id="rId11"/>
    <p:sldId id="637" r:id="rId12"/>
    <p:sldId id="640" r:id="rId13"/>
    <p:sldId id="638" r:id="rId14"/>
    <p:sldId id="639" r:id="rId15"/>
    <p:sldId id="625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A6EC1-29F7-499E-B0F2-11E882A50185}" v="4" dt="2025-09-17T21:38:24.894"/>
    <p1510:client id="{FC5EEB4E-5E53-487D-8540-A20A022ABE03}" v="74" dt="2025-09-17T21:32:27.919"/>
  </p1510:revLst>
</p1510:revInfo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3" autoAdjust="0"/>
    <p:restoredTop sz="89605" autoAdjust="0"/>
  </p:normalViewPr>
  <p:slideViewPr>
    <p:cSldViewPr snapToGrid="0">
      <p:cViewPr varScale="1">
        <p:scale>
          <a:sx n="105" d="100"/>
          <a:sy n="105" d="100"/>
        </p:scale>
        <p:origin x="1358" y="10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nai Kálmán" userId="4af067c5-2388-4534-bfa1-02e82e5a1b54" providerId="ADAL" clId="{2DDF4A73-EA05-4956-A706-B88DD9E13B47}"/>
    <pc:docChg chg="undo custSel addSld delSld modSld sldOrd addSection delSection modSection">
      <pc:chgData name="Tornai Kálmán" userId="4af067c5-2388-4534-bfa1-02e82e5a1b54" providerId="ADAL" clId="{2DDF4A73-EA05-4956-A706-B88DD9E13B47}" dt="2025-09-17T21:39:15.490" v="20159" actId="47"/>
      <pc:docMkLst>
        <pc:docMk/>
      </pc:docMkLst>
      <pc:sldChg chg="modSp mod">
        <pc:chgData name="Tornai Kálmán" userId="4af067c5-2388-4534-bfa1-02e82e5a1b54" providerId="ADAL" clId="{2DDF4A73-EA05-4956-A706-B88DD9E13B47}" dt="2025-09-14T16:58:24.803" v="5234" actId="790"/>
        <pc:sldMkLst>
          <pc:docMk/>
          <pc:sldMk cId="1050458442" sldId="258"/>
        </pc:sldMkLst>
        <pc:spChg chg="mod">
          <ac:chgData name="Tornai Kálmán" userId="4af067c5-2388-4534-bfa1-02e82e5a1b54" providerId="ADAL" clId="{2DDF4A73-EA05-4956-A706-B88DD9E13B47}" dt="2025-09-14T16:58:24.803" v="5234" actId="790"/>
          <ac:spMkLst>
            <pc:docMk/>
            <pc:sldMk cId="1050458442" sldId="258"/>
            <ac:spMk id="3" creationId="{38208020-0806-DB8A-0E36-1FBABFE0092D}"/>
          </ac:spMkLst>
        </pc:spChg>
        <pc:spChg chg="mod">
          <ac:chgData name="Tornai Kálmán" userId="4af067c5-2388-4534-bfa1-02e82e5a1b54" providerId="ADAL" clId="{2DDF4A73-EA05-4956-A706-B88DD9E13B47}" dt="2025-09-14T16:58:24.803" v="5234" actId="790"/>
          <ac:spMkLst>
            <pc:docMk/>
            <pc:sldMk cId="1050458442" sldId="258"/>
            <ac:spMk id="7" creationId="{00000000-0000-0000-0000-000000000000}"/>
          </ac:spMkLst>
        </pc:spChg>
        <pc:spChg chg="mod">
          <ac:chgData name="Tornai Kálmán" userId="4af067c5-2388-4534-bfa1-02e82e5a1b54" providerId="ADAL" clId="{2DDF4A73-EA05-4956-A706-B88DD9E13B47}" dt="2025-09-14T16:58:24.803" v="5234" actId="790"/>
          <ac:spMkLst>
            <pc:docMk/>
            <pc:sldMk cId="1050458442" sldId="258"/>
            <ac:spMk id="8" creationId="{00000000-0000-0000-0000-000000000000}"/>
          </ac:spMkLst>
        </pc:spChg>
        <pc:spChg chg="mod">
          <ac:chgData name="Tornai Kálmán" userId="4af067c5-2388-4534-bfa1-02e82e5a1b54" providerId="ADAL" clId="{2DDF4A73-EA05-4956-A706-B88DD9E13B47}" dt="2025-09-14T16:58:24.803" v="5234" actId="790"/>
          <ac:spMkLst>
            <pc:docMk/>
            <pc:sldMk cId="1050458442" sldId="258"/>
            <ac:spMk id="9" creationId="{00000000-0000-0000-0000-000000000000}"/>
          </ac:spMkLst>
        </pc:spChg>
      </pc:sldChg>
      <pc:sldChg chg="addSp delSp modSp add">
        <pc:chgData name="Tornai Kálmán" userId="4af067c5-2388-4534-bfa1-02e82e5a1b54" providerId="ADAL" clId="{2DDF4A73-EA05-4956-A706-B88DD9E13B47}" dt="2025-09-17T21:38:21.907" v="20140" actId="478"/>
        <pc:sldMkLst>
          <pc:docMk/>
          <pc:sldMk cId="534355310" sldId="269"/>
        </pc:sldMkLst>
        <pc:spChg chg="add mod">
          <ac:chgData name="Tornai Kálmán" userId="4af067c5-2388-4534-bfa1-02e82e5a1b54" providerId="ADAL" clId="{2DDF4A73-EA05-4956-A706-B88DD9E13B47}" dt="2025-09-17T21:38:21.907" v="20140" actId="478"/>
          <ac:spMkLst>
            <pc:docMk/>
            <pc:sldMk cId="534355310" sldId="269"/>
            <ac:spMk id="2" creationId="{DBFEC3A6-8627-B686-B8E2-69BC9C276DD2}"/>
          </ac:spMkLst>
        </pc:spChg>
        <pc:picChg chg="del">
          <ac:chgData name="Tornai Kálmán" userId="4af067c5-2388-4534-bfa1-02e82e5a1b54" providerId="ADAL" clId="{2DDF4A73-EA05-4956-A706-B88DD9E13B47}" dt="2025-09-17T21:38:21.907" v="20140" actId="478"/>
          <ac:picMkLst>
            <pc:docMk/>
            <pc:sldMk cId="534355310" sldId="269"/>
            <ac:picMk id="1026" creationId="{4ED2DB76-2372-F8F9-AEA8-972EBE725CAD}"/>
          </ac:picMkLst>
        </pc:picChg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556009544" sldId="270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393330156" sldId="271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858254099" sldId="272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1312923429" sldId="274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3334907470" sldId="275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1240711983" sldId="276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356123929" sldId="280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2027134518" sldId="281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436188818" sldId="282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3754604608" sldId="283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2059959432" sldId="284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894338547" sldId="285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3448493615" sldId="286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1824952684" sldId="287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1366652597" sldId="288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37502798" sldId="289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726126254" sldId="290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326013745" sldId="291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523353502" sldId="292"/>
        </pc:sldMkLst>
      </pc:sldChg>
      <pc:sldChg chg="modSp add mod">
        <pc:chgData name="Tornai Kálmán" userId="4af067c5-2388-4534-bfa1-02e82e5a1b54" providerId="ADAL" clId="{2DDF4A73-EA05-4956-A706-B88DD9E13B47}" dt="2025-09-17T21:38:45.845" v="20158" actId="20577"/>
        <pc:sldMkLst>
          <pc:docMk/>
          <pc:sldMk cId="3949692094" sldId="293"/>
        </pc:sldMkLst>
        <pc:spChg chg="mod">
          <ac:chgData name="Tornai Kálmán" userId="4af067c5-2388-4534-bfa1-02e82e5a1b54" providerId="ADAL" clId="{2DDF4A73-EA05-4956-A706-B88DD9E13B47}" dt="2025-09-17T21:38:45.845" v="20158" actId="20577"/>
          <ac:spMkLst>
            <pc:docMk/>
            <pc:sldMk cId="3949692094" sldId="293"/>
            <ac:spMk id="3" creationId="{26A52081-6C26-BA4B-04FF-7181E60AF279}"/>
          </ac:spMkLst>
        </pc:spChg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2543509784" sldId="295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3284818666" sldId="296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872395719" sldId="297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3767600106" sldId="298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1516887655" sldId="299"/>
        </pc:sldMkLst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2928684259" sldId="300"/>
        </pc:sldMkLst>
      </pc:sldChg>
      <pc:sldChg chg="addSp delSp modSp add">
        <pc:chgData name="Tornai Kálmán" userId="4af067c5-2388-4534-bfa1-02e82e5a1b54" providerId="ADAL" clId="{2DDF4A73-EA05-4956-A706-B88DD9E13B47}" dt="2025-09-17T21:38:24.894" v="20141" actId="478"/>
        <pc:sldMkLst>
          <pc:docMk/>
          <pc:sldMk cId="2851380734" sldId="303"/>
        </pc:sldMkLst>
        <pc:spChg chg="add mod">
          <ac:chgData name="Tornai Kálmán" userId="4af067c5-2388-4534-bfa1-02e82e5a1b54" providerId="ADAL" clId="{2DDF4A73-EA05-4956-A706-B88DD9E13B47}" dt="2025-09-17T21:38:24.894" v="20141" actId="478"/>
          <ac:spMkLst>
            <pc:docMk/>
            <pc:sldMk cId="2851380734" sldId="303"/>
            <ac:spMk id="3" creationId="{1FE1C975-5A18-9858-910F-1058143A280E}"/>
          </ac:spMkLst>
        </pc:spChg>
        <pc:picChg chg="del">
          <ac:chgData name="Tornai Kálmán" userId="4af067c5-2388-4534-bfa1-02e82e5a1b54" providerId="ADAL" clId="{2DDF4A73-EA05-4956-A706-B88DD9E13B47}" dt="2025-09-17T21:38:24.894" v="20141" actId="478"/>
          <ac:picMkLst>
            <pc:docMk/>
            <pc:sldMk cId="2851380734" sldId="303"/>
            <ac:picMk id="2050" creationId="{69888E3E-699F-22E8-67F5-E223B0019591}"/>
          </ac:picMkLst>
        </pc:picChg>
      </pc:sldChg>
      <pc:sldChg chg="add">
        <pc:chgData name="Tornai Kálmán" userId="4af067c5-2388-4534-bfa1-02e82e5a1b54" providerId="ADAL" clId="{2DDF4A73-EA05-4956-A706-B88DD9E13B47}" dt="2025-09-17T21:38:13.805" v="20139"/>
        <pc:sldMkLst>
          <pc:docMk/>
          <pc:sldMk cId="1757190399" sldId="327"/>
        </pc:sldMkLst>
      </pc:sldChg>
      <pc:sldChg chg="add del">
        <pc:chgData name="Tornai Kálmán" userId="4af067c5-2388-4534-bfa1-02e82e5a1b54" providerId="ADAL" clId="{2DDF4A73-EA05-4956-A706-B88DD9E13B47}" dt="2025-09-17T21:39:15.490" v="20159" actId="47"/>
        <pc:sldMkLst>
          <pc:docMk/>
          <pc:sldMk cId="2432958806" sldId="328"/>
        </pc:sldMkLst>
      </pc:sldChg>
      <pc:sldChg chg="addSp delSp modSp add del mod">
        <pc:chgData name="Tornai Kálmán" userId="4af067c5-2388-4534-bfa1-02e82e5a1b54" providerId="ADAL" clId="{2DDF4A73-EA05-4956-A706-B88DD9E13B47}" dt="2025-09-17T21:34:49.670" v="20137" actId="47"/>
        <pc:sldMkLst>
          <pc:docMk/>
          <pc:sldMk cId="2708668426" sldId="629"/>
        </pc:sldMkLst>
        <pc:spChg chg="mod">
          <ac:chgData name="Tornai Kálmán" userId="4af067c5-2388-4534-bfa1-02e82e5a1b54" providerId="ADAL" clId="{2DDF4A73-EA05-4956-A706-B88DD9E13B47}" dt="2025-09-17T21:34:37.977" v="20135" actId="114"/>
          <ac:spMkLst>
            <pc:docMk/>
            <pc:sldMk cId="2708668426" sldId="629"/>
            <ac:spMk id="10" creationId="{4CB2F9DC-616C-613C-7F40-E87D4CF48877}"/>
          </ac:spMkLst>
        </pc:spChg>
        <pc:picChg chg="add del mod">
          <ac:chgData name="Tornai Kálmán" userId="4af067c5-2388-4534-bfa1-02e82e5a1b54" providerId="ADAL" clId="{2DDF4A73-EA05-4956-A706-B88DD9E13B47}" dt="2025-09-17T21:34:23.479" v="20133" actId="478"/>
          <ac:picMkLst>
            <pc:docMk/>
            <pc:sldMk cId="2708668426" sldId="629"/>
            <ac:picMk id="4098" creationId="{D4CD680B-20E0-A5AF-B4D9-84EC3FA1D02E}"/>
          </ac:picMkLst>
        </pc:picChg>
      </pc:sldChg>
      <pc:sldChg chg="addSp delSp modSp new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1181116404" sldId="630"/>
        </pc:sldMkLst>
        <pc:spChg chg="mod ord">
          <ac:chgData name="Tornai Kálmán" userId="4af067c5-2388-4534-bfa1-02e82e5a1b54" providerId="ADAL" clId="{2DDF4A73-EA05-4956-A706-B88DD9E13B47}" dt="2025-09-16T20:37:55.837" v="13418" actId="700"/>
          <ac:spMkLst>
            <pc:docMk/>
            <pc:sldMk cId="1181116404" sldId="630"/>
            <ac:spMk id="2" creationId="{436C6BCC-4AD6-E72B-9743-7311F0C3FF09}"/>
          </ac:spMkLst>
        </pc:spChg>
        <pc:spChg chg="mod ord">
          <ac:chgData name="Tornai Kálmán" userId="4af067c5-2388-4534-bfa1-02e82e5a1b54" providerId="ADAL" clId="{2DDF4A73-EA05-4956-A706-B88DD9E13B47}" dt="2025-09-16T20:37:55.837" v="13418" actId="700"/>
          <ac:spMkLst>
            <pc:docMk/>
            <pc:sldMk cId="1181116404" sldId="630"/>
            <ac:spMk id="3" creationId="{320B75F2-AC02-5221-DEB7-916FC6E6B874}"/>
          </ac:spMkLst>
        </pc:spChg>
        <pc:spChg chg="add mod ord">
          <ac:chgData name="Tornai Kálmán" userId="4af067c5-2388-4534-bfa1-02e82e5a1b54" providerId="ADAL" clId="{2DDF4A73-EA05-4956-A706-B88DD9E13B47}" dt="2025-09-16T20:37:55.837" v="13418" actId="700"/>
          <ac:spMkLst>
            <pc:docMk/>
            <pc:sldMk cId="1181116404" sldId="630"/>
            <ac:spMk id="4" creationId="{DD21BB31-A58E-31CA-3E03-50DDC5B38309}"/>
          </ac:spMkLst>
        </pc:spChg>
        <pc:spChg chg="add del mod ord">
          <ac:chgData name="Tornai Kálmán" userId="4af067c5-2388-4534-bfa1-02e82e5a1b54" providerId="ADAL" clId="{2DDF4A73-EA05-4956-A706-B88DD9E13B47}" dt="2025-09-16T20:37:55.837" v="13418" actId="700"/>
          <ac:spMkLst>
            <pc:docMk/>
            <pc:sldMk cId="1181116404" sldId="630"/>
            <ac:spMk id="5" creationId="{299FE7DB-8D16-5A97-DFF9-96176ABD6147}"/>
          </ac:spMkLst>
        </pc:spChg>
      </pc:sldChg>
      <pc:sldChg chg="modSp del mod">
        <pc:chgData name="Tornai Kálmán" userId="4af067c5-2388-4534-bfa1-02e82e5a1b54" providerId="ADAL" clId="{2DDF4A73-EA05-4956-A706-B88DD9E13B47}" dt="2025-09-16T20:28:22.210" v="13340" actId="47"/>
        <pc:sldMkLst>
          <pc:docMk/>
          <pc:sldMk cId="2769078537" sldId="630"/>
        </pc:sldMkLst>
      </pc:sldChg>
      <pc:sldChg chg="addSp delSp modSp new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420488874" sldId="631"/>
        </pc:sldMkLst>
        <pc:spChg chg="del mod ord">
          <ac:chgData name="Tornai Kálmán" userId="4af067c5-2388-4534-bfa1-02e82e5a1b54" providerId="ADAL" clId="{2DDF4A73-EA05-4956-A706-B88DD9E13B47}" dt="2025-09-16T20:38:19.050" v="13420" actId="700"/>
          <ac:spMkLst>
            <pc:docMk/>
            <pc:sldMk cId="420488874" sldId="631"/>
            <ac:spMk id="2" creationId="{CF770C29-D464-50B4-F297-B91F0C87CCF6}"/>
          </ac:spMkLst>
        </pc:spChg>
        <pc:spChg chg="del">
          <ac:chgData name="Tornai Kálmán" userId="4af067c5-2388-4534-bfa1-02e82e5a1b54" providerId="ADAL" clId="{2DDF4A73-EA05-4956-A706-B88DD9E13B47}" dt="2025-09-16T20:38:19.050" v="13420" actId="700"/>
          <ac:spMkLst>
            <pc:docMk/>
            <pc:sldMk cId="420488874" sldId="631"/>
            <ac:spMk id="3" creationId="{0C882E97-CF24-D0DF-DCDF-92FD07B590CB}"/>
          </ac:spMkLst>
        </pc:spChg>
        <pc:spChg chg="del mod ord">
          <ac:chgData name="Tornai Kálmán" userId="4af067c5-2388-4534-bfa1-02e82e5a1b54" providerId="ADAL" clId="{2DDF4A73-EA05-4956-A706-B88DD9E13B47}" dt="2025-09-16T20:38:19.050" v="13420" actId="700"/>
          <ac:spMkLst>
            <pc:docMk/>
            <pc:sldMk cId="420488874" sldId="631"/>
            <ac:spMk id="4" creationId="{A3226F70-D418-848B-FC57-6EE4C922E80C}"/>
          </ac:spMkLst>
        </pc:spChg>
        <pc:spChg chg="add mod ord">
          <ac:chgData name="Tornai Kálmán" userId="4af067c5-2388-4534-bfa1-02e82e5a1b54" providerId="ADAL" clId="{2DDF4A73-EA05-4956-A706-B88DD9E13B47}" dt="2025-09-16T20:38:21.553" v="13425" actId="20577"/>
          <ac:spMkLst>
            <pc:docMk/>
            <pc:sldMk cId="420488874" sldId="631"/>
            <ac:spMk id="5" creationId="{2D3D790B-7FC7-6E91-8907-13BC8F3A2007}"/>
          </ac:spMkLst>
        </pc:spChg>
        <pc:spChg chg="add del mod ord">
          <ac:chgData name="Tornai Kálmán" userId="4af067c5-2388-4534-bfa1-02e82e5a1b54" providerId="ADAL" clId="{2DDF4A73-EA05-4956-A706-B88DD9E13B47}" dt="2025-09-16T20:38:23.287" v="13426"/>
          <ac:spMkLst>
            <pc:docMk/>
            <pc:sldMk cId="420488874" sldId="631"/>
            <ac:spMk id="6" creationId="{9272E3A1-6DB5-8D9A-1768-0E464BCC0093}"/>
          </ac:spMkLst>
        </pc:spChg>
        <pc:picChg chg="add mod">
          <ac:chgData name="Tornai Kálmán" userId="4af067c5-2388-4534-bfa1-02e82e5a1b54" providerId="ADAL" clId="{2DDF4A73-EA05-4956-A706-B88DD9E13B47}" dt="2025-09-16T20:38:53.380" v="13430" actId="1076"/>
          <ac:picMkLst>
            <pc:docMk/>
            <pc:sldMk cId="420488874" sldId="631"/>
            <ac:picMk id="7" creationId="{C8E05ED5-AA8E-7AF8-288F-76F2F9BB4792}"/>
          </ac:picMkLst>
        </pc:picChg>
      </pc:sldChg>
      <pc:sldChg chg="modSp del mod">
        <pc:chgData name="Tornai Kálmán" userId="4af067c5-2388-4534-bfa1-02e82e5a1b54" providerId="ADAL" clId="{2DDF4A73-EA05-4956-A706-B88DD9E13B47}" dt="2025-09-16T20:28:32.970" v="13343" actId="47"/>
        <pc:sldMkLst>
          <pc:docMk/>
          <pc:sldMk cId="406460369" sldId="632"/>
        </pc:sldMkLst>
        <pc:spChg chg="mod">
          <ac:chgData name="Tornai Kálmán" userId="4af067c5-2388-4534-bfa1-02e82e5a1b54" providerId="ADAL" clId="{2DDF4A73-EA05-4956-A706-B88DD9E13B47}" dt="2025-09-16T18:58:33.476" v="13094" actId="114"/>
          <ac:spMkLst>
            <pc:docMk/>
            <pc:sldMk cId="406460369" sldId="632"/>
            <ac:spMk id="10" creationId="{9B701D3A-D458-B922-E1A6-381D00CA74FA}"/>
          </ac:spMkLst>
        </pc:spChg>
      </pc:sldChg>
      <pc:sldChg chg="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3735174845" sldId="632"/>
        </pc:sldMkLst>
        <pc:spChg chg="mod">
          <ac:chgData name="Tornai Kálmán" userId="4af067c5-2388-4534-bfa1-02e82e5a1b54" providerId="ADAL" clId="{2DDF4A73-EA05-4956-A706-B88DD9E13B47}" dt="2025-09-16T20:44:40.759" v="13466" actId="20577"/>
          <ac:spMkLst>
            <pc:docMk/>
            <pc:sldMk cId="3735174845" sldId="632"/>
            <ac:spMk id="2" creationId="{C9A0D96B-2A2D-7B2C-D8D8-57C27C4AE8DF}"/>
          </ac:spMkLst>
        </pc:spChg>
        <pc:spChg chg="mod">
          <ac:chgData name="Tornai Kálmán" userId="4af067c5-2388-4534-bfa1-02e82e5a1b54" providerId="ADAL" clId="{2DDF4A73-EA05-4956-A706-B88DD9E13B47}" dt="2025-09-16T20:48:36.175" v="13745" actId="20577"/>
          <ac:spMkLst>
            <pc:docMk/>
            <pc:sldMk cId="3735174845" sldId="632"/>
            <ac:spMk id="3" creationId="{B8435F4F-4653-1640-9EA6-7C96CB8F94E3}"/>
          </ac:spMkLst>
        </pc:spChg>
      </pc:sldChg>
      <pc:sldChg chg="addSp delSp modSp add del mod">
        <pc:chgData name="Tornai Kálmán" userId="4af067c5-2388-4534-bfa1-02e82e5a1b54" providerId="ADAL" clId="{2DDF4A73-EA05-4956-A706-B88DD9E13B47}" dt="2025-09-16T20:56:20.218" v="13872" actId="47"/>
        <pc:sldMkLst>
          <pc:docMk/>
          <pc:sldMk cId="809931568" sldId="633"/>
        </pc:sldMkLst>
        <pc:spChg chg="mod">
          <ac:chgData name="Tornai Kálmán" userId="4af067c5-2388-4534-bfa1-02e82e5a1b54" providerId="ADAL" clId="{2DDF4A73-EA05-4956-A706-B88DD9E13B47}" dt="2025-09-16T20:52:24.484" v="13860" actId="1076"/>
          <ac:spMkLst>
            <pc:docMk/>
            <pc:sldMk cId="809931568" sldId="633"/>
            <ac:spMk id="3" creationId="{AB127976-10E8-0F78-5E44-3B932D1F2397}"/>
          </ac:spMkLst>
        </pc:spChg>
        <pc:picChg chg="add mod">
          <ac:chgData name="Tornai Kálmán" userId="4af067c5-2388-4534-bfa1-02e82e5a1b54" providerId="ADAL" clId="{2DDF4A73-EA05-4956-A706-B88DD9E13B47}" dt="2025-09-16T20:54:41.549" v="13864" actId="1076"/>
          <ac:picMkLst>
            <pc:docMk/>
            <pc:sldMk cId="809931568" sldId="633"/>
            <ac:picMk id="5" creationId="{4825F204-8E12-6CF4-2AF2-63DF82FA6C4A}"/>
          </ac:picMkLst>
        </pc:picChg>
        <pc:picChg chg="add del mod">
          <ac:chgData name="Tornai Kálmán" userId="4af067c5-2388-4534-bfa1-02e82e5a1b54" providerId="ADAL" clId="{2DDF4A73-EA05-4956-A706-B88DD9E13B47}" dt="2025-09-16T20:54:37.223" v="13862" actId="478"/>
          <ac:picMkLst>
            <pc:docMk/>
            <pc:sldMk cId="809931568" sldId="633"/>
            <ac:picMk id="1026" creationId="{FBC50633-9E8D-6EA6-0EB1-92558CD2816C}"/>
          </ac:picMkLst>
        </pc:picChg>
      </pc:sldChg>
      <pc:sldChg chg="addSp delSp modSp del mod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3651351215" sldId="633"/>
        </pc:sldMkLst>
      </pc:sldChg>
      <pc:sldChg chg="modSp del mod modNotesTx">
        <pc:chgData name="Tornai Kálmán" userId="4af067c5-2388-4534-bfa1-02e82e5a1b54" providerId="ADAL" clId="{2DDF4A73-EA05-4956-A706-B88DD9E13B47}" dt="2025-09-16T20:28:59.940" v="13345" actId="47"/>
        <pc:sldMkLst>
          <pc:docMk/>
          <pc:sldMk cId="1137625822" sldId="634"/>
        </pc:sldMkLst>
      </pc:sldChg>
      <pc:sldChg chg="addSp delSp modSp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2974646805" sldId="634"/>
        </pc:sldMkLst>
        <pc:spChg chg="mod ord">
          <ac:chgData name="Tornai Kálmán" userId="4af067c5-2388-4534-bfa1-02e82e5a1b54" providerId="ADAL" clId="{2DDF4A73-EA05-4956-A706-B88DD9E13B47}" dt="2025-09-16T20:56:13.239" v="13869" actId="700"/>
          <ac:spMkLst>
            <pc:docMk/>
            <pc:sldMk cId="2974646805" sldId="634"/>
            <ac:spMk id="2" creationId="{DA927B4A-8ED1-7958-FB56-16A728CE9345}"/>
          </ac:spMkLst>
        </pc:spChg>
        <pc:spChg chg="mod ord">
          <ac:chgData name="Tornai Kálmán" userId="4af067c5-2388-4534-bfa1-02e82e5a1b54" providerId="ADAL" clId="{2DDF4A73-EA05-4956-A706-B88DD9E13B47}" dt="2025-09-16T20:56:13.239" v="13869" actId="700"/>
          <ac:spMkLst>
            <pc:docMk/>
            <pc:sldMk cId="2974646805" sldId="634"/>
            <ac:spMk id="3" creationId="{D1913B3D-48F6-1389-EEA6-ABF2F0ED775F}"/>
          </ac:spMkLst>
        </pc:spChg>
        <pc:spChg chg="add del mod ord">
          <ac:chgData name="Tornai Kálmán" userId="4af067c5-2388-4534-bfa1-02e82e5a1b54" providerId="ADAL" clId="{2DDF4A73-EA05-4956-A706-B88DD9E13B47}" dt="2025-09-16T20:56:17.099" v="13871"/>
          <ac:spMkLst>
            <pc:docMk/>
            <pc:sldMk cId="2974646805" sldId="634"/>
            <ac:spMk id="4" creationId="{6FB69A50-4676-B620-0A08-4644133631C6}"/>
          </ac:spMkLst>
        </pc:spChg>
        <pc:picChg chg="del">
          <ac:chgData name="Tornai Kálmán" userId="4af067c5-2388-4534-bfa1-02e82e5a1b54" providerId="ADAL" clId="{2DDF4A73-EA05-4956-A706-B88DD9E13B47}" dt="2025-09-16T20:56:15.986" v="13870" actId="21"/>
          <ac:picMkLst>
            <pc:docMk/>
            <pc:sldMk cId="2974646805" sldId="634"/>
            <ac:picMk id="5" creationId="{6EE0916A-E82D-C603-FD69-E04BD9D7D044}"/>
          </ac:picMkLst>
        </pc:picChg>
        <pc:picChg chg="add mod">
          <ac:chgData name="Tornai Kálmán" userId="4af067c5-2388-4534-bfa1-02e82e5a1b54" providerId="ADAL" clId="{2DDF4A73-EA05-4956-A706-B88DD9E13B47}" dt="2025-09-16T20:56:17.099" v="13871"/>
          <ac:picMkLst>
            <pc:docMk/>
            <pc:sldMk cId="2974646805" sldId="634"/>
            <ac:picMk id="6" creationId="{6EE0916A-E82D-C603-FD69-E04BD9D7D044}"/>
          </ac:picMkLst>
        </pc:picChg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2821498566" sldId="635"/>
        </pc:sldMkLst>
      </pc:sldChg>
      <pc:sldChg chg="addSp modSp new del mod">
        <pc:chgData name="Tornai Kálmán" userId="4af067c5-2388-4534-bfa1-02e82e5a1b54" providerId="ADAL" clId="{2DDF4A73-EA05-4956-A706-B88DD9E13B47}" dt="2025-09-14T13:53:16.898" v="2" actId="47"/>
        <pc:sldMkLst>
          <pc:docMk/>
          <pc:sldMk cId="3927434115" sldId="635"/>
        </pc:sldMkLst>
      </pc:sldChg>
      <pc:sldChg chg="addSp delSp modSp new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4129542712" sldId="635"/>
        </pc:sldMkLst>
        <pc:spChg chg="del mod ord">
          <ac:chgData name="Tornai Kálmán" userId="4af067c5-2388-4534-bfa1-02e82e5a1b54" providerId="ADAL" clId="{2DDF4A73-EA05-4956-A706-B88DD9E13B47}" dt="2025-09-16T20:57:03.817" v="13874" actId="700"/>
          <ac:spMkLst>
            <pc:docMk/>
            <pc:sldMk cId="4129542712" sldId="635"/>
            <ac:spMk id="2" creationId="{172BEFBF-E46A-915F-563E-484BA3B70F8B}"/>
          </ac:spMkLst>
        </pc:spChg>
        <pc:spChg chg="del">
          <ac:chgData name="Tornai Kálmán" userId="4af067c5-2388-4534-bfa1-02e82e5a1b54" providerId="ADAL" clId="{2DDF4A73-EA05-4956-A706-B88DD9E13B47}" dt="2025-09-16T20:57:03.817" v="13874" actId="700"/>
          <ac:spMkLst>
            <pc:docMk/>
            <pc:sldMk cId="4129542712" sldId="635"/>
            <ac:spMk id="3" creationId="{A1013D89-5069-66DE-9153-7E40A1F04477}"/>
          </ac:spMkLst>
        </pc:spChg>
        <pc:spChg chg="del mod ord">
          <ac:chgData name="Tornai Kálmán" userId="4af067c5-2388-4534-bfa1-02e82e5a1b54" providerId="ADAL" clId="{2DDF4A73-EA05-4956-A706-B88DD9E13B47}" dt="2025-09-16T20:57:03.817" v="13874" actId="700"/>
          <ac:spMkLst>
            <pc:docMk/>
            <pc:sldMk cId="4129542712" sldId="635"/>
            <ac:spMk id="4" creationId="{0A4FF827-8422-ABC7-BBFD-78A58CDF46C4}"/>
          </ac:spMkLst>
        </pc:spChg>
        <pc:spChg chg="add mod ord">
          <ac:chgData name="Tornai Kálmán" userId="4af067c5-2388-4534-bfa1-02e82e5a1b54" providerId="ADAL" clId="{2DDF4A73-EA05-4956-A706-B88DD9E13B47}" dt="2025-09-16T20:57:09.871" v="13889" actId="20577"/>
          <ac:spMkLst>
            <pc:docMk/>
            <pc:sldMk cId="4129542712" sldId="635"/>
            <ac:spMk id="5" creationId="{35C5F952-A6FE-0F01-EB97-E52C1A7BD4A9}"/>
          </ac:spMkLst>
        </pc:spChg>
        <pc:spChg chg="add mod ord">
          <ac:chgData name="Tornai Kálmán" userId="4af067c5-2388-4534-bfa1-02e82e5a1b54" providerId="ADAL" clId="{2DDF4A73-EA05-4956-A706-B88DD9E13B47}" dt="2025-09-16T20:57:40.871" v="13896"/>
          <ac:spMkLst>
            <pc:docMk/>
            <pc:sldMk cId="4129542712" sldId="635"/>
            <ac:spMk id="6" creationId="{DE4BB00D-F267-A87E-0E60-C3F0369C3FBC}"/>
          </ac:spMkLst>
        </pc:spChg>
        <pc:graphicFrameChg chg="add mod">
          <ac:chgData name="Tornai Kálmán" userId="4af067c5-2388-4534-bfa1-02e82e5a1b54" providerId="ADAL" clId="{2DDF4A73-EA05-4956-A706-B88DD9E13B47}" dt="2025-09-16T20:57:44.101" v="13897" actId="1076"/>
          <ac:graphicFrameMkLst>
            <pc:docMk/>
            <pc:sldMk cId="4129542712" sldId="635"/>
            <ac:graphicFrameMk id="7" creationId="{02F3A048-89B1-310F-C1F4-5511867D857B}"/>
          </ac:graphicFrameMkLst>
        </pc:graphicFrameChg>
      </pc:sldChg>
      <pc:sldChg chg="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1220100813" sldId="636"/>
        </pc:sldMkLst>
        <pc:spChg chg="mod">
          <ac:chgData name="Tornai Kálmán" userId="4af067c5-2388-4534-bfa1-02e82e5a1b54" providerId="ADAL" clId="{2DDF4A73-EA05-4956-A706-B88DD9E13B47}" dt="2025-09-16T20:58:04.220" v="13914" actId="20577"/>
          <ac:spMkLst>
            <pc:docMk/>
            <pc:sldMk cId="1220100813" sldId="636"/>
            <ac:spMk id="2" creationId="{230CBD55-F758-A438-E801-E2F08416CFCC}"/>
          </ac:spMkLst>
        </pc:spChg>
        <pc:spChg chg="mod">
          <ac:chgData name="Tornai Kálmán" userId="4af067c5-2388-4534-bfa1-02e82e5a1b54" providerId="ADAL" clId="{2DDF4A73-EA05-4956-A706-B88DD9E13B47}" dt="2025-09-16T21:00:59.430" v="14204" actId="20577"/>
          <ac:spMkLst>
            <pc:docMk/>
            <pc:sldMk cId="1220100813" sldId="636"/>
            <ac:spMk id="3" creationId="{C5C3B186-2297-E7F6-89D6-C84A1D75CE99}"/>
          </ac:spMkLst>
        </pc:spChg>
      </pc:sldChg>
      <pc:sldChg chg="addSp delSp modSp new del mod modClrScheme modAnim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1683418246" sldId="636"/>
        </pc:sldMkLst>
      </pc:sldChg>
      <pc:sldChg chg="modSp add del mod modTransition">
        <pc:chgData name="Tornai Kálmán" userId="4af067c5-2388-4534-bfa1-02e82e5a1b54" providerId="ADAL" clId="{2DDF4A73-EA05-4956-A706-B88DD9E13B47}" dt="2025-09-16T20:28:59.940" v="13345" actId="47"/>
        <pc:sldMkLst>
          <pc:docMk/>
          <pc:sldMk cId="844439615" sldId="637"/>
        </pc:sldMkLst>
      </pc:sldChg>
      <pc:sldChg chg="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2534216414" sldId="637"/>
        </pc:sldMkLst>
        <pc:spChg chg="mod">
          <ac:chgData name="Tornai Kálmán" userId="4af067c5-2388-4534-bfa1-02e82e5a1b54" providerId="ADAL" clId="{2DDF4A73-EA05-4956-A706-B88DD9E13B47}" dt="2025-09-16T21:03:06.953" v="14499" actId="20577"/>
          <ac:spMkLst>
            <pc:docMk/>
            <pc:sldMk cId="2534216414" sldId="637"/>
            <ac:spMk id="2" creationId="{5A820284-1D04-8A0F-544F-D10CE0D64B0E}"/>
          </ac:spMkLst>
        </pc:spChg>
        <pc:spChg chg="mod">
          <ac:chgData name="Tornai Kálmán" userId="4af067c5-2388-4534-bfa1-02e82e5a1b54" providerId="ADAL" clId="{2DDF4A73-EA05-4956-A706-B88DD9E13B47}" dt="2025-09-16T21:03:33.313" v="14589" actId="20577"/>
          <ac:spMkLst>
            <pc:docMk/>
            <pc:sldMk cId="2534216414" sldId="637"/>
            <ac:spMk id="3" creationId="{B4BB9E80-EC90-E204-4B05-CED2B91D9802}"/>
          </ac:spMkLst>
        </pc:spChg>
      </pc:sldChg>
      <pc:sldChg chg="addSp delSp modSp new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75904110" sldId="638"/>
        </pc:sldMkLst>
      </pc:sldChg>
      <pc:sldChg chg="addSp 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3012390685" sldId="638"/>
        </pc:sldMkLst>
        <pc:spChg chg="mod">
          <ac:chgData name="Tornai Kálmán" userId="4af067c5-2388-4534-bfa1-02e82e5a1b54" providerId="ADAL" clId="{2DDF4A73-EA05-4956-A706-B88DD9E13B47}" dt="2025-09-17T04:08:43.170" v="14591"/>
          <ac:spMkLst>
            <pc:docMk/>
            <pc:sldMk cId="3012390685" sldId="638"/>
            <ac:spMk id="2" creationId="{E13424A4-2866-11AA-D455-27F68DF2BA70}"/>
          </ac:spMkLst>
        </pc:spChg>
        <pc:spChg chg="mod">
          <ac:chgData name="Tornai Kálmán" userId="4af067c5-2388-4534-bfa1-02e82e5a1b54" providerId="ADAL" clId="{2DDF4A73-EA05-4956-A706-B88DD9E13B47}" dt="2025-09-17T04:13:31.535" v="14821" actId="20577"/>
          <ac:spMkLst>
            <pc:docMk/>
            <pc:sldMk cId="3012390685" sldId="638"/>
            <ac:spMk id="3" creationId="{817CB9BC-8F43-95F9-6BB5-3B0EF1022033}"/>
          </ac:spMkLst>
        </pc:spChg>
        <pc:picChg chg="add mod">
          <ac:chgData name="Tornai Kálmán" userId="4af067c5-2388-4534-bfa1-02e82e5a1b54" providerId="ADAL" clId="{2DDF4A73-EA05-4956-A706-B88DD9E13B47}" dt="2025-09-17T04:10:04.680" v="14609" actId="1076"/>
          <ac:picMkLst>
            <pc:docMk/>
            <pc:sldMk cId="3012390685" sldId="638"/>
            <ac:picMk id="2050" creationId="{2925E6C5-720C-2BEF-8D8B-EAB3447BDA1D}"/>
          </ac:picMkLst>
        </pc:picChg>
        <pc:picChg chg="add mod">
          <ac:chgData name="Tornai Kálmán" userId="4af067c5-2388-4534-bfa1-02e82e5a1b54" providerId="ADAL" clId="{2DDF4A73-EA05-4956-A706-B88DD9E13B47}" dt="2025-09-17T04:14:54.961" v="14824" actId="14100"/>
          <ac:picMkLst>
            <pc:docMk/>
            <pc:sldMk cId="3012390685" sldId="638"/>
            <ac:picMk id="2052" creationId="{A95E49EA-CDA8-1761-084F-59596F2077E8}"/>
          </ac:picMkLst>
        </pc:picChg>
      </pc:sldChg>
      <pc:sldChg chg="addSp delSp 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45701874" sldId="639"/>
        </pc:sldMkLst>
      </pc:sldChg>
      <pc:sldChg chg="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3333966568" sldId="639"/>
        </pc:sldMkLst>
        <pc:spChg chg="mod">
          <ac:chgData name="Tornai Kálmán" userId="4af067c5-2388-4534-bfa1-02e82e5a1b54" providerId="ADAL" clId="{2DDF4A73-EA05-4956-A706-B88DD9E13B47}" dt="2025-09-17T04:15:15.978" v="14836" actId="20577"/>
          <ac:spMkLst>
            <pc:docMk/>
            <pc:sldMk cId="3333966568" sldId="639"/>
            <ac:spMk id="2" creationId="{D8D1EAA9-0F4E-AFB3-D50A-DCA86E7567F6}"/>
          </ac:spMkLst>
        </pc:spChg>
        <pc:spChg chg="mod">
          <ac:chgData name="Tornai Kálmán" userId="4af067c5-2388-4534-bfa1-02e82e5a1b54" providerId="ADAL" clId="{2DDF4A73-EA05-4956-A706-B88DD9E13B47}" dt="2025-09-17T19:29:25.602" v="16457" actId="20577"/>
          <ac:spMkLst>
            <pc:docMk/>
            <pc:sldMk cId="3333966568" sldId="639"/>
            <ac:spMk id="3" creationId="{D167B232-5B5A-FFC6-E4CB-0D340C150E1C}"/>
          </ac:spMkLst>
        </pc:spChg>
      </pc:sldChg>
      <pc:sldChg chg="addSp delSp modSp new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1608878548" sldId="640"/>
        </pc:sldMkLst>
      </pc:sldChg>
      <pc:sldChg chg="modSp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2867385728" sldId="640"/>
        </pc:sldMkLst>
        <pc:spChg chg="mod">
          <ac:chgData name="Tornai Kálmán" userId="4af067c5-2388-4534-bfa1-02e82e5a1b54" providerId="ADAL" clId="{2DDF4A73-EA05-4956-A706-B88DD9E13B47}" dt="2025-09-17T04:28:30.248" v="15663" actId="20577"/>
          <ac:spMkLst>
            <pc:docMk/>
            <pc:sldMk cId="2867385728" sldId="640"/>
            <ac:spMk id="3" creationId="{BB9A9B7A-1AE2-EC29-3D52-7415AAA4D62A}"/>
          </ac:spMkLst>
        </pc:spChg>
      </pc:sldChg>
      <pc:sldChg chg="addSp delSp modSp new del mod modMedia modClrScheme delAnim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395642705" sldId="641"/>
        </pc:sldMkLst>
      </pc:sldChg>
      <pc:sldChg chg="addSp delSp modSp new add del mod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3735669592" sldId="641"/>
        </pc:sldMkLst>
        <pc:spChg chg="mod ord">
          <ac:chgData name="Tornai Kálmán" userId="4af067c5-2388-4534-bfa1-02e82e5a1b54" providerId="ADAL" clId="{2DDF4A73-EA05-4956-A706-B88DD9E13B47}" dt="2025-09-17T04:33:01.040" v="15725" actId="20577"/>
          <ac:spMkLst>
            <pc:docMk/>
            <pc:sldMk cId="3735669592" sldId="641"/>
            <ac:spMk id="2" creationId="{12E45667-6DD7-12CF-ED4E-F17D7ACBAF88}"/>
          </ac:spMkLst>
        </pc:spChg>
        <pc:spChg chg="del">
          <ac:chgData name="Tornai Kálmán" userId="4af067c5-2388-4534-bfa1-02e82e5a1b54" providerId="ADAL" clId="{2DDF4A73-EA05-4956-A706-B88DD9E13B47}" dt="2025-09-17T04:29:47.735" v="15680" actId="6264"/>
          <ac:spMkLst>
            <pc:docMk/>
            <pc:sldMk cId="3735669592" sldId="641"/>
            <ac:spMk id="3" creationId="{0D2B980F-5ACC-A01E-E5F6-F511DC9725AC}"/>
          </ac:spMkLst>
        </pc:spChg>
        <pc:spChg chg="add del mod">
          <ac:chgData name="Tornai Kálmán" userId="4af067c5-2388-4534-bfa1-02e82e5a1b54" providerId="ADAL" clId="{2DDF4A73-EA05-4956-A706-B88DD9E13B47}" dt="2025-09-17T04:29:47.735" v="15680" actId="6264"/>
          <ac:spMkLst>
            <pc:docMk/>
            <pc:sldMk cId="3735669592" sldId="641"/>
            <ac:spMk id="4" creationId="{C11F506D-572A-765B-0CD2-2653009992EE}"/>
          </ac:spMkLst>
        </pc:spChg>
        <pc:spChg chg="add mod ord">
          <ac:chgData name="Tornai Kálmán" userId="4af067c5-2388-4534-bfa1-02e82e5a1b54" providerId="ADAL" clId="{2DDF4A73-EA05-4956-A706-B88DD9E13B47}" dt="2025-09-17T04:32:01.341" v="15695" actId="20577"/>
          <ac:spMkLst>
            <pc:docMk/>
            <pc:sldMk cId="3735669592" sldId="641"/>
            <ac:spMk id="5" creationId="{4AE5627A-FE7D-8BDD-99C7-33D72BE76898}"/>
          </ac:spMkLst>
        </pc:spChg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599614420" sldId="642"/>
        </pc:sldMkLst>
      </pc:sldChg>
      <pc:sldChg chg="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3784782920" sldId="642"/>
        </pc:sldMkLst>
        <pc:spChg chg="mod">
          <ac:chgData name="Tornai Kálmán" userId="4af067c5-2388-4534-bfa1-02e82e5a1b54" providerId="ADAL" clId="{2DDF4A73-EA05-4956-A706-B88DD9E13B47}" dt="2025-09-17T04:35:21.009" v="15753" actId="20577"/>
          <ac:spMkLst>
            <pc:docMk/>
            <pc:sldMk cId="3784782920" sldId="642"/>
            <ac:spMk id="2" creationId="{926A5EE2-C855-B7D8-ECF8-52CE5C1577CE}"/>
          </ac:spMkLst>
        </pc:spChg>
        <pc:spChg chg="mod">
          <ac:chgData name="Tornai Kálmán" userId="4af067c5-2388-4534-bfa1-02e82e5a1b54" providerId="ADAL" clId="{2DDF4A73-EA05-4956-A706-B88DD9E13B47}" dt="2025-09-17T04:38:22.568" v="16055" actId="20577"/>
          <ac:spMkLst>
            <pc:docMk/>
            <pc:sldMk cId="3784782920" sldId="642"/>
            <ac:spMk id="3" creationId="{D103D382-69D4-AB18-72B5-C8AAF1491A29}"/>
          </ac:spMkLst>
        </pc:spChg>
      </pc:sldChg>
      <pc:sldChg chg="addSp modSp new del mod or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1081586697" sldId="643"/>
        </pc:sldMkLst>
      </pc:sldChg>
      <pc:sldChg chg="addSp 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1294276687" sldId="643"/>
        </pc:sldMkLst>
        <pc:spChg chg="mod">
          <ac:chgData name="Tornai Kálmán" userId="4af067c5-2388-4534-bfa1-02e82e5a1b54" providerId="ADAL" clId="{2DDF4A73-EA05-4956-A706-B88DD9E13B47}" dt="2025-09-17T04:38:46.389" v="16067" actId="20577"/>
          <ac:spMkLst>
            <pc:docMk/>
            <pc:sldMk cId="1294276687" sldId="643"/>
            <ac:spMk id="2" creationId="{F3B1416F-1919-F271-C123-9B16893FAA0D}"/>
          </ac:spMkLst>
        </pc:spChg>
        <pc:picChg chg="add mod">
          <ac:chgData name="Tornai Kálmán" userId="4af067c5-2388-4534-bfa1-02e82e5a1b54" providerId="ADAL" clId="{2DDF4A73-EA05-4956-A706-B88DD9E13B47}" dt="2025-09-17T04:38:42.257" v="16060" actId="1076"/>
          <ac:picMkLst>
            <pc:docMk/>
            <pc:sldMk cId="1294276687" sldId="643"/>
            <ac:picMk id="4" creationId="{D8439298-1738-96B9-9D08-2DEE5E3683A3}"/>
          </ac:picMkLst>
        </pc:picChg>
      </pc:sldChg>
      <pc:sldChg chg="addSp delSp modSp new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1706066973" sldId="644"/>
        </pc:sldMkLst>
        <pc:spChg chg="del mod ord">
          <ac:chgData name="Tornai Kálmán" userId="4af067c5-2388-4534-bfa1-02e82e5a1b54" providerId="ADAL" clId="{2DDF4A73-EA05-4956-A706-B88DD9E13B47}" dt="2025-09-17T04:39:48.824" v="16070" actId="700"/>
          <ac:spMkLst>
            <pc:docMk/>
            <pc:sldMk cId="1706066973" sldId="644"/>
            <ac:spMk id="2" creationId="{C66F0300-55C9-94E0-EE14-EFF0E6F937DB}"/>
          </ac:spMkLst>
        </pc:spChg>
        <pc:spChg chg="del">
          <ac:chgData name="Tornai Kálmán" userId="4af067c5-2388-4534-bfa1-02e82e5a1b54" providerId="ADAL" clId="{2DDF4A73-EA05-4956-A706-B88DD9E13B47}" dt="2025-09-17T04:39:43.375" v="16069"/>
          <ac:spMkLst>
            <pc:docMk/>
            <pc:sldMk cId="1706066973" sldId="644"/>
            <ac:spMk id="3" creationId="{D8842FBA-DB20-7EEE-949D-48F71A660120}"/>
          </ac:spMkLst>
        </pc:spChg>
        <pc:spChg chg="add mod ord">
          <ac:chgData name="Tornai Kálmán" userId="4af067c5-2388-4534-bfa1-02e82e5a1b54" providerId="ADAL" clId="{2DDF4A73-EA05-4956-A706-B88DD9E13B47}" dt="2025-09-17T04:40:09.197" v="16071"/>
          <ac:spMkLst>
            <pc:docMk/>
            <pc:sldMk cId="1706066973" sldId="644"/>
            <ac:spMk id="5" creationId="{8DDF48A2-CFDE-BB87-1C87-0E0939BC5E3D}"/>
          </ac:spMkLst>
        </pc:spChg>
        <pc:spChg chg="add mod ord">
          <ac:chgData name="Tornai Kálmán" userId="4af067c5-2388-4534-bfa1-02e82e5a1b54" providerId="ADAL" clId="{2DDF4A73-EA05-4956-A706-B88DD9E13B47}" dt="2025-09-17T04:40:56.597" v="16150" actId="20577"/>
          <ac:spMkLst>
            <pc:docMk/>
            <pc:sldMk cId="1706066973" sldId="644"/>
            <ac:spMk id="6" creationId="{5A322485-B66E-42CC-626D-7C222CA01C71}"/>
          </ac:spMkLst>
        </pc:spChg>
        <pc:picChg chg="add mod ord">
          <ac:chgData name="Tornai Kálmán" userId="4af067c5-2388-4534-bfa1-02e82e5a1b54" providerId="ADAL" clId="{2DDF4A73-EA05-4956-A706-B88DD9E13B47}" dt="2025-09-17T04:39:48.824" v="16070" actId="700"/>
          <ac:picMkLst>
            <pc:docMk/>
            <pc:sldMk cId="1706066973" sldId="644"/>
            <ac:picMk id="4" creationId="{CD3F4738-4939-51E6-85C5-9247877EBA07}"/>
          </ac:picMkLst>
        </pc:picChg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2902754804" sldId="644"/>
        </pc:sldMkLst>
      </pc:sldChg>
      <pc:sldChg chg="addSp delSp modSp new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2252539" sldId="645"/>
        </pc:sldMkLst>
        <pc:spChg chg="del mod ord">
          <ac:chgData name="Tornai Kálmán" userId="4af067c5-2388-4534-bfa1-02e82e5a1b54" providerId="ADAL" clId="{2DDF4A73-EA05-4956-A706-B88DD9E13B47}" dt="2025-09-17T19:04:17.103" v="16170" actId="700"/>
          <ac:spMkLst>
            <pc:docMk/>
            <pc:sldMk cId="2252539" sldId="645"/>
            <ac:spMk id="2" creationId="{C0663289-C5DE-A806-919E-9EBAE3A49D1D}"/>
          </ac:spMkLst>
        </pc:spChg>
        <pc:spChg chg="del">
          <ac:chgData name="Tornai Kálmán" userId="4af067c5-2388-4534-bfa1-02e82e5a1b54" providerId="ADAL" clId="{2DDF4A73-EA05-4956-A706-B88DD9E13B47}" dt="2025-09-17T19:04:17.103" v="16170" actId="700"/>
          <ac:spMkLst>
            <pc:docMk/>
            <pc:sldMk cId="2252539" sldId="645"/>
            <ac:spMk id="3" creationId="{E97D4E33-6C22-DE7E-95F2-1B3BC91FCBA5}"/>
          </ac:spMkLst>
        </pc:spChg>
        <pc:spChg chg="mod ord">
          <ac:chgData name="Tornai Kálmán" userId="4af067c5-2388-4534-bfa1-02e82e5a1b54" providerId="ADAL" clId="{2DDF4A73-EA05-4956-A706-B88DD9E13B47}" dt="2025-09-17T19:05:26.386" v="16172" actId="20577"/>
          <ac:spMkLst>
            <pc:docMk/>
            <pc:sldMk cId="2252539" sldId="645"/>
            <ac:spMk id="4" creationId="{DE1D1527-88F5-D614-71AC-CC61E6C4E54C}"/>
          </ac:spMkLst>
        </pc:spChg>
        <pc:spChg chg="add mod ord">
          <ac:chgData name="Tornai Kálmán" userId="4af067c5-2388-4534-bfa1-02e82e5a1b54" providerId="ADAL" clId="{2DDF4A73-EA05-4956-A706-B88DD9E13B47}" dt="2025-09-17T19:33:39.163" v="16557" actId="20577"/>
          <ac:spMkLst>
            <pc:docMk/>
            <pc:sldMk cId="2252539" sldId="645"/>
            <ac:spMk id="5" creationId="{CA368747-8F92-CA71-FB65-FA6C9997407D}"/>
          </ac:spMkLst>
        </pc:spChg>
      </pc:sldChg>
      <pc:sldChg chg="add del">
        <pc:chgData name="Tornai Kálmán" userId="4af067c5-2388-4534-bfa1-02e82e5a1b54" providerId="ADAL" clId="{2DDF4A73-EA05-4956-A706-B88DD9E13B47}" dt="2025-09-14T16:48:09.132" v="4278" actId="47"/>
        <pc:sldMkLst>
          <pc:docMk/>
          <pc:sldMk cId="2018615336" sldId="645"/>
        </pc:sldMkLst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238016814" sldId="645"/>
        </pc:sldMkLst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2130119796" sldId="646"/>
        </pc:sldMkLst>
      </pc:sldChg>
      <pc:sldChg chg="addSp delSp modSp new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3194562569" sldId="646"/>
        </pc:sldMkLst>
        <pc:spChg chg="del mod ord">
          <ac:chgData name="Tornai Kálmán" userId="4af067c5-2388-4534-bfa1-02e82e5a1b54" providerId="ADAL" clId="{2DDF4A73-EA05-4956-A706-B88DD9E13B47}" dt="2025-09-17T19:35:10.147" v="16559" actId="700"/>
          <ac:spMkLst>
            <pc:docMk/>
            <pc:sldMk cId="3194562569" sldId="646"/>
            <ac:spMk id="2" creationId="{DC3CFED6-B5A1-AD65-4B7E-47F6F9EE0903}"/>
          </ac:spMkLst>
        </pc:spChg>
        <pc:spChg chg="del">
          <ac:chgData name="Tornai Kálmán" userId="4af067c5-2388-4534-bfa1-02e82e5a1b54" providerId="ADAL" clId="{2DDF4A73-EA05-4956-A706-B88DD9E13B47}" dt="2025-09-17T19:35:10.147" v="16559" actId="700"/>
          <ac:spMkLst>
            <pc:docMk/>
            <pc:sldMk cId="3194562569" sldId="646"/>
            <ac:spMk id="3" creationId="{ED8D3C69-DF58-0482-8488-A961A0E0F086}"/>
          </ac:spMkLst>
        </pc:spChg>
        <pc:spChg chg="del mod ord">
          <ac:chgData name="Tornai Kálmán" userId="4af067c5-2388-4534-bfa1-02e82e5a1b54" providerId="ADAL" clId="{2DDF4A73-EA05-4956-A706-B88DD9E13B47}" dt="2025-09-17T19:35:10.147" v="16559" actId="700"/>
          <ac:spMkLst>
            <pc:docMk/>
            <pc:sldMk cId="3194562569" sldId="646"/>
            <ac:spMk id="4" creationId="{43E096CC-6E12-6B73-8642-30726BDB32CD}"/>
          </ac:spMkLst>
        </pc:spChg>
        <pc:spChg chg="add mod ord">
          <ac:chgData name="Tornai Kálmán" userId="4af067c5-2388-4534-bfa1-02e82e5a1b54" providerId="ADAL" clId="{2DDF4A73-EA05-4956-A706-B88DD9E13B47}" dt="2025-09-17T19:35:17.443" v="16572" actId="20577"/>
          <ac:spMkLst>
            <pc:docMk/>
            <pc:sldMk cId="3194562569" sldId="646"/>
            <ac:spMk id="5" creationId="{19F0C3A9-581B-F148-AF40-901C4AE9F2AB}"/>
          </ac:spMkLst>
        </pc:spChg>
        <pc:spChg chg="add mod ord">
          <ac:chgData name="Tornai Kálmán" userId="4af067c5-2388-4534-bfa1-02e82e5a1b54" providerId="ADAL" clId="{2DDF4A73-EA05-4956-A706-B88DD9E13B47}" dt="2025-09-17T19:38:19.637" v="16843" actId="20577"/>
          <ac:spMkLst>
            <pc:docMk/>
            <pc:sldMk cId="3194562569" sldId="646"/>
            <ac:spMk id="6" creationId="{1459660A-8ABB-CB46-C919-59F9240C6FF5}"/>
          </ac:spMkLst>
        </pc:spChg>
        <pc:picChg chg="add mod">
          <ac:chgData name="Tornai Kálmán" userId="4af067c5-2388-4534-bfa1-02e82e5a1b54" providerId="ADAL" clId="{2DDF4A73-EA05-4956-A706-B88DD9E13B47}" dt="2025-09-17T19:37:47.040" v="16818" actId="14100"/>
          <ac:picMkLst>
            <pc:docMk/>
            <pc:sldMk cId="3194562569" sldId="646"/>
            <ac:picMk id="7" creationId="{0E631A97-5924-5F22-7DB9-04B2F5CA3113}"/>
          </ac:picMkLst>
        </pc:picChg>
      </pc:sldChg>
      <pc:sldChg chg="addSp modSp add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2827918955" sldId="647"/>
        </pc:sldMkLst>
      </pc:sldChg>
      <pc:sldChg chg="addSp delSp modSp new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3066181073" sldId="647"/>
        </pc:sldMkLst>
        <pc:spChg chg="del mod ord">
          <ac:chgData name="Tornai Kálmán" userId="4af067c5-2388-4534-bfa1-02e82e5a1b54" providerId="ADAL" clId="{2DDF4A73-EA05-4956-A706-B88DD9E13B47}" dt="2025-09-17T19:38:51.864" v="16845" actId="700"/>
          <ac:spMkLst>
            <pc:docMk/>
            <pc:sldMk cId="3066181073" sldId="647"/>
            <ac:spMk id="2" creationId="{ABD64EC1-ECCF-1BCB-937A-CE7405536EA4}"/>
          </ac:spMkLst>
        </pc:spChg>
        <pc:spChg chg="del mod ord">
          <ac:chgData name="Tornai Kálmán" userId="4af067c5-2388-4534-bfa1-02e82e5a1b54" providerId="ADAL" clId="{2DDF4A73-EA05-4956-A706-B88DD9E13B47}" dt="2025-09-17T19:38:51.864" v="16845" actId="700"/>
          <ac:spMkLst>
            <pc:docMk/>
            <pc:sldMk cId="3066181073" sldId="647"/>
            <ac:spMk id="3" creationId="{308EDA3F-A152-53FE-0C3F-3060CE48A689}"/>
          </ac:spMkLst>
        </pc:spChg>
        <pc:spChg chg="add mod ord">
          <ac:chgData name="Tornai Kálmán" userId="4af067c5-2388-4534-bfa1-02e82e5a1b54" providerId="ADAL" clId="{2DDF4A73-EA05-4956-A706-B88DD9E13B47}" dt="2025-09-17T19:41:28.373" v="16867" actId="20577"/>
          <ac:spMkLst>
            <pc:docMk/>
            <pc:sldMk cId="3066181073" sldId="647"/>
            <ac:spMk id="4" creationId="{DA66B8F3-9C37-D878-A8BD-8F9BC1A8C253}"/>
          </ac:spMkLst>
        </pc:spChg>
        <pc:spChg chg="add mod ord">
          <ac:chgData name="Tornai Kálmán" userId="4af067c5-2388-4534-bfa1-02e82e5a1b54" providerId="ADAL" clId="{2DDF4A73-EA05-4956-A706-B88DD9E13B47}" dt="2025-09-17T19:47:34.344" v="17193" actId="947"/>
          <ac:spMkLst>
            <pc:docMk/>
            <pc:sldMk cId="3066181073" sldId="647"/>
            <ac:spMk id="5" creationId="{3F1731DB-3AB1-0603-3F21-0B90A4828C87}"/>
          </ac:spMkLst>
        </pc:spChg>
        <pc:spChg chg="add del mod ord">
          <ac:chgData name="Tornai Kálmán" userId="4af067c5-2388-4534-bfa1-02e82e5a1b54" providerId="ADAL" clId="{2DDF4A73-EA05-4956-A706-B88DD9E13B47}" dt="2025-09-17T19:38:57.827" v="16846"/>
          <ac:spMkLst>
            <pc:docMk/>
            <pc:sldMk cId="3066181073" sldId="647"/>
            <ac:spMk id="6" creationId="{6D73F09C-76F1-1692-8E74-A59676DFE6B0}"/>
          </ac:spMkLst>
        </pc:spChg>
        <pc:picChg chg="add mod">
          <ac:chgData name="Tornai Kálmán" userId="4af067c5-2388-4534-bfa1-02e82e5a1b54" providerId="ADAL" clId="{2DDF4A73-EA05-4956-A706-B88DD9E13B47}" dt="2025-09-17T19:38:57.827" v="16846"/>
          <ac:picMkLst>
            <pc:docMk/>
            <pc:sldMk cId="3066181073" sldId="647"/>
            <ac:picMk id="7" creationId="{4206543E-6592-926E-8C05-C118AFAA7D29}"/>
          </ac:picMkLst>
        </pc:picChg>
      </pc:sldChg>
      <pc:sldChg chg="addSp delSp modSp new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2691408728" sldId="648"/>
        </pc:sldMkLst>
      </pc:sldChg>
      <pc:sldChg chg="addSp delSp modSp new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4270859277" sldId="648"/>
        </pc:sldMkLst>
        <pc:spChg chg="del mod ord">
          <ac:chgData name="Tornai Kálmán" userId="4af067c5-2388-4534-bfa1-02e82e5a1b54" providerId="ADAL" clId="{2DDF4A73-EA05-4956-A706-B88DD9E13B47}" dt="2025-09-17T19:48:00.785" v="17195" actId="700"/>
          <ac:spMkLst>
            <pc:docMk/>
            <pc:sldMk cId="4270859277" sldId="648"/>
            <ac:spMk id="2" creationId="{9B978E9D-A5C7-44F4-57CF-277BDD186F39}"/>
          </ac:spMkLst>
        </pc:spChg>
        <pc:spChg chg="del">
          <ac:chgData name="Tornai Kálmán" userId="4af067c5-2388-4534-bfa1-02e82e5a1b54" providerId="ADAL" clId="{2DDF4A73-EA05-4956-A706-B88DD9E13B47}" dt="2025-09-17T19:48:00.785" v="17195" actId="700"/>
          <ac:spMkLst>
            <pc:docMk/>
            <pc:sldMk cId="4270859277" sldId="648"/>
            <ac:spMk id="3" creationId="{9773322A-3A29-9933-52A5-F695FCB7D23C}"/>
          </ac:spMkLst>
        </pc:spChg>
        <pc:spChg chg="del mod ord">
          <ac:chgData name="Tornai Kálmán" userId="4af067c5-2388-4534-bfa1-02e82e5a1b54" providerId="ADAL" clId="{2DDF4A73-EA05-4956-A706-B88DD9E13B47}" dt="2025-09-17T19:48:00.785" v="17195" actId="700"/>
          <ac:spMkLst>
            <pc:docMk/>
            <pc:sldMk cId="4270859277" sldId="648"/>
            <ac:spMk id="4" creationId="{4767AD16-1057-29CE-3EC0-395A2E4E8472}"/>
          </ac:spMkLst>
        </pc:spChg>
        <pc:spChg chg="add mod ord">
          <ac:chgData name="Tornai Kálmán" userId="4af067c5-2388-4534-bfa1-02e82e5a1b54" providerId="ADAL" clId="{2DDF4A73-EA05-4956-A706-B88DD9E13B47}" dt="2025-09-17T19:48:01.783" v="17196"/>
          <ac:spMkLst>
            <pc:docMk/>
            <pc:sldMk cId="4270859277" sldId="648"/>
            <ac:spMk id="5" creationId="{538BEB20-B0AC-D14F-24DA-F8133A4DFC72}"/>
          </ac:spMkLst>
        </pc:spChg>
        <pc:spChg chg="add del mod ord">
          <ac:chgData name="Tornai Kálmán" userId="4af067c5-2388-4534-bfa1-02e82e5a1b54" providerId="ADAL" clId="{2DDF4A73-EA05-4956-A706-B88DD9E13B47}" dt="2025-09-17T19:48:06.471" v="17197"/>
          <ac:spMkLst>
            <pc:docMk/>
            <pc:sldMk cId="4270859277" sldId="648"/>
            <ac:spMk id="6" creationId="{CA23B352-31E4-168D-DA82-49362C5B293E}"/>
          </ac:spMkLst>
        </pc:spChg>
        <pc:picChg chg="add mod">
          <ac:chgData name="Tornai Kálmán" userId="4af067c5-2388-4534-bfa1-02e82e5a1b54" providerId="ADAL" clId="{2DDF4A73-EA05-4956-A706-B88DD9E13B47}" dt="2025-09-17T19:48:06.471" v="17197"/>
          <ac:picMkLst>
            <pc:docMk/>
            <pc:sldMk cId="4270859277" sldId="648"/>
            <ac:picMk id="7" creationId="{59C84773-2F5E-D482-4CBA-A87607E0C3E4}"/>
          </ac:picMkLst>
        </pc:picChg>
      </pc:sldChg>
      <pc:sldChg chg="addSp delSp 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1325400892" sldId="649"/>
        </pc:sldMkLst>
        <pc:spChg chg="mod">
          <ac:chgData name="Tornai Kálmán" userId="4af067c5-2388-4534-bfa1-02e82e5a1b54" providerId="ADAL" clId="{2DDF4A73-EA05-4956-A706-B88DD9E13B47}" dt="2025-09-17T19:48:40.082" v="17228" actId="20577"/>
          <ac:spMkLst>
            <pc:docMk/>
            <pc:sldMk cId="1325400892" sldId="649"/>
            <ac:spMk id="2" creationId="{C93D1D13-F665-EFBF-2A26-1E2E88552806}"/>
          </ac:spMkLst>
        </pc:spChg>
        <pc:spChg chg="del">
          <ac:chgData name="Tornai Kálmán" userId="4af067c5-2388-4534-bfa1-02e82e5a1b54" providerId="ADAL" clId="{2DDF4A73-EA05-4956-A706-B88DD9E13B47}" dt="2025-09-17T19:48:44.746" v="17229"/>
          <ac:spMkLst>
            <pc:docMk/>
            <pc:sldMk cId="1325400892" sldId="649"/>
            <ac:spMk id="3" creationId="{C0690D12-66E9-F642-72D4-7CEDA36D7557}"/>
          </ac:spMkLst>
        </pc:spChg>
        <pc:picChg chg="add mod">
          <ac:chgData name="Tornai Kálmán" userId="4af067c5-2388-4534-bfa1-02e82e5a1b54" providerId="ADAL" clId="{2DDF4A73-EA05-4956-A706-B88DD9E13B47}" dt="2025-09-17T19:48:44.746" v="17229"/>
          <ac:picMkLst>
            <pc:docMk/>
            <pc:sldMk cId="1325400892" sldId="649"/>
            <ac:picMk id="4" creationId="{4EEE077B-403D-A091-FD32-807D890BDF54}"/>
          </ac:picMkLst>
        </pc:picChg>
      </pc:sldChg>
      <pc:sldChg chg="addSp delSp modSp new del mod setBg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2867614264" sldId="649"/>
        </pc:sldMkLst>
      </pc:sldChg>
      <pc:sldChg chg="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853727278" sldId="650"/>
        </pc:sldMkLst>
        <pc:spChg chg="mod">
          <ac:chgData name="Tornai Kálmán" userId="4af067c5-2388-4534-bfa1-02e82e5a1b54" providerId="ADAL" clId="{2DDF4A73-EA05-4956-A706-B88DD9E13B47}" dt="2025-09-17T20:05:37.372" v="17250" actId="20577"/>
          <ac:spMkLst>
            <pc:docMk/>
            <pc:sldMk cId="853727278" sldId="650"/>
            <ac:spMk id="2" creationId="{2604FB13-CB46-1040-2B94-86A03586BA11}"/>
          </ac:spMkLst>
        </pc:spChg>
        <pc:spChg chg="mod">
          <ac:chgData name="Tornai Kálmán" userId="4af067c5-2388-4534-bfa1-02e82e5a1b54" providerId="ADAL" clId="{2DDF4A73-EA05-4956-A706-B88DD9E13B47}" dt="2025-09-17T20:09:52.605" v="17419" actId="20577"/>
          <ac:spMkLst>
            <pc:docMk/>
            <pc:sldMk cId="853727278" sldId="650"/>
            <ac:spMk id="3" creationId="{D25B1B0D-071E-12D8-D48B-98207C815C06}"/>
          </ac:spMkLst>
        </pc:spChg>
      </pc:sldChg>
      <pc:sldChg chg="addSp delSp modSp new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3385493268" sldId="650"/>
        </pc:sldMkLst>
      </pc:sldChg>
      <pc:sldChg chg="addSp delSp modSp new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273811583" sldId="651"/>
        </pc:sldMkLst>
      </pc:sldChg>
      <pc:sldChg chg="addSp delSp modSp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2523936283" sldId="651"/>
        </pc:sldMkLst>
        <pc:spChg chg="mod ord">
          <ac:chgData name="Tornai Kálmán" userId="4af067c5-2388-4534-bfa1-02e82e5a1b54" providerId="ADAL" clId="{2DDF4A73-EA05-4956-A706-B88DD9E13B47}" dt="2025-09-17T20:18:03.501" v="17421" actId="700"/>
          <ac:spMkLst>
            <pc:docMk/>
            <pc:sldMk cId="2523936283" sldId="651"/>
            <ac:spMk id="2" creationId="{FCB7B81C-85EC-9D0B-A09A-52C7ED725BAD}"/>
          </ac:spMkLst>
        </pc:spChg>
        <pc:spChg chg="mod ord">
          <ac:chgData name="Tornai Kálmán" userId="4af067c5-2388-4534-bfa1-02e82e5a1b54" providerId="ADAL" clId="{2DDF4A73-EA05-4956-A706-B88DD9E13B47}" dt="2025-09-17T20:35:32.147" v="17660" actId="20577"/>
          <ac:spMkLst>
            <pc:docMk/>
            <pc:sldMk cId="2523936283" sldId="651"/>
            <ac:spMk id="3" creationId="{DB638673-9C76-03A3-2E75-8D9217BC9211}"/>
          </ac:spMkLst>
        </pc:spChg>
        <pc:spChg chg="add del mod ord">
          <ac:chgData name="Tornai Kálmán" userId="4af067c5-2388-4534-bfa1-02e82e5a1b54" providerId="ADAL" clId="{2DDF4A73-EA05-4956-A706-B88DD9E13B47}" dt="2025-09-17T20:18:08.664" v="17422"/>
          <ac:spMkLst>
            <pc:docMk/>
            <pc:sldMk cId="2523936283" sldId="651"/>
            <ac:spMk id="4" creationId="{50052121-983D-388A-9B3F-FD2F570598A1}"/>
          </ac:spMkLst>
        </pc:spChg>
        <pc:picChg chg="add mod">
          <ac:chgData name="Tornai Kálmán" userId="4af067c5-2388-4534-bfa1-02e82e5a1b54" providerId="ADAL" clId="{2DDF4A73-EA05-4956-A706-B88DD9E13B47}" dt="2025-09-17T20:18:08.664" v="17422"/>
          <ac:picMkLst>
            <pc:docMk/>
            <pc:sldMk cId="2523936283" sldId="651"/>
            <ac:picMk id="5" creationId="{86987553-E8D3-CF0F-18D2-173EBCCFE79B}"/>
          </ac:picMkLst>
        </pc:picChg>
      </pc:sldChg>
      <pc:sldChg chg="modSp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2280495728" sldId="652"/>
        </pc:sldMkLst>
        <pc:spChg chg="mod">
          <ac:chgData name="Tornai Kálmán" userId="4af067c5-2388-4534-bfa1-02e82e5a1b54" providerId="ADAL" clId="{2DDF4A73-EA05-4956-A706-B88DD9E13B47}" dt="2025-09-17T20:45:11.759" v="17836" actId="20577"/>
          <ac:spMkLst>
            <pc:docMk/>
            <pc:sldMk cId="2280495728" sldId="652"/>
            <ac:spMk id="3" creationId="{C461D3C0-EED6-C924-D1E9-D955266FB164}"/>
          </ac:spMkLst>
        </pc:spChg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4180867007" sldId="652"/>
        </pc:sldMkLst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776383417" sldId="653"/>
        </pc:sldMkLst>
      </pc:sldChg>
      <pc:sldChg chg="modSp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1901838233" sldId="653"/>
        </pc:sldMkLst>
        <pc:spChg chg="mod">
          <ac:chgData name="Tornai Kálmán" userId="4af067c5-2388-4534-bfa1-02e82e5a1b54" providerId="ADAL" clId="{2DDF4A73-EA05-4956-A706-B88DD9E13B47}" dt="2025-09-17T20:51:57.022" v="18103" actId="20577"/>
          <ac:spMkLst>
            <pc:docMk/>
            <pc:sldMk cId="1901838233" sldId="653"/>
            <ac:spMk id="3" creationId="{90692CD8-3B17-1C78-84DC-1190EAF97F50}"/>
          </ac:spMkLst>
        </pc:spChg>
      </pc:sldChg>
      <pc:sldChg chg="addSp delSp 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592104486" sldId="654"/>
        </pc:sldMkLst>
      </pc:sldChg>
      <pc:sldChg chg="addSp delSp modSp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2616032422" sldId="654"/>
        </pc:sldMkLst>
        <pc:spChg chg="mod">
          <ac:chgData name="Tornai Kálmán" userId="4af067c5-2388-4534-bfa1-02e82e5a1b54" providerId="ADAL" clId="{2DDF4A73-EA05-4956-A706-B88DD9E13B47}" dt="2025-09-17T21:26:50.237" v="19403" actId="6549"/>
          <ac:spMkLst>
            <pc:docMk/>
            <pc:sldMk cId="2616032422" sldId="654"/>
            <ac:spMk id="3" creationId="{3F6BA0E0-6D3B-EB5E-E7CC-F3677FA9D93F}"/>
          </ac:spMkLst>
        </pc:spChg>
        <pc:spChg chg="add mod">
          <ac:chgData name="Tornai Kálmán" userId="4af067c5-2388-4534-bfa1-02e82e5a1b54" providerId="ADAL" clId="{2DDF4A73-EA05-4956-A706-B88DD9E13B47}" dt="2025-09-17T20:54:32.400" v="18334" actId="20577"/>
          <ac:spMkLst>
            <pc:docMk/>
            <pc:sldMk cId="2616032422" sldId="654"/>
            <ac:spMk id="4" creationId="{2DC15C69-B43F-2741-7095-B23B3C0C2E51}"/>
          </ac:spMkLst>
        </pc:spChg>
        <pc:picChg chg="del">
          <ac:chgData name="Tornai Kálmán" userId="4af067c5-2388-4534-bfa1-02e82e5a1b54" providerId="ADAL" clId="{2DDF4A73-EA05-4956-A706-B88DD9E13B47}" dt="2025-09-17T20:52:11.847" v="18105" actId="478"/>
          <ac:picMkLst>
            <pc:docMk/>
            <pc:sldMk cId="2616032422" sldId="654"/>
            <ac:picMk id="5" creationId="{9048F599-F19D-2492-66E5-AF998D51C4EF}"/>
          </ac:picMkLst>
        </pc:picChg>
      </pc:sldChg>
      <pc:sldChg chg="addSp delSp modSp new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247067098" sldId="655"/>
        </pc:sldMkLst>
        <pc:spChg chg="del mod ord">
          <ac:chgData name="Tornai Kálmán" userId="4af067c5-2388-4534-bfa1-02e82e5a1b54" providerId="ADAL" clId="{2DDF4A73-EA05-4956-A706-B88DD9E13B47}" dt="2025-09-17T20:57:37.149" v="18337" actId="700"/>
          <ac:spMkLst>
            <pc:docMk/>
            <pc:sldMk cId="247067098" sldId="655"/>
            <ac:spMk id="2" creationId="{74B42D7B-FA3D-A383-F337-918C73F035CD}"/>
          </ac:spMkLst>
        </pc:spChg>
        <pc:spChg chg="del">
          <ac:chgData name="Tornai Kálmán" userId="4af067c5-2388-4534-bfa1-02e82e5a1b54" providerId="ADAL" clId="{2DDF4A73-EA05-4956-A706-B88DD9E13B47}" dt="2025-09-17T20:57:37.149" v="18337" actId="700"/>
          <ac:spMkLst>
            <pc:docMk/>
            <pc:sldMk cId="247067098" sldId="655"/>
            <ac:spMk id="3" creationId="{2E53AD23-92C4-A770-6146-D2EBE2491573}"/>
          </ac:spMkLst>
        </pc:spChg>
        <pc:spChg chg="mod ord">
          <ac:chgData name="Tornai Kálmán" userId="4af067c5-2388-4534-bfa1-02e82e5a1b54" providerId="ADAL" clId="{2DDF4A73-EA05-4956-A706-B88DD9E13B47}" dt="2025-09-17T20:57:37.149" v="18337" actId="700"/>
          <ac:spMkLst>
            <pc:docMk/>
            <pc:sldMk cId="247067098" sldId="655"/>
            <ac:spMk id="4" creationId="{57A71340-74C8-A2F7-A35D-77A0643B63A8}"/>
          </ac:spMkLst>
        </pc:spChg>
        <pc:spChg chg="add mod ord">
          <ac:chgData name="Tornai Kálmán" userId="4af067c5-2388-4534-bfa1-02e82e5a1b54" providerId="ADAL" clId="{2DDF4A73-EA05-4956-A706-B88DD9E13B47}" dt="2025-09-17T20:59:06.422" v="18401" actId="20577"/>
          <ac:spMkLst>
            <pc:docMk/>
            <pc:sldMk cId="247067098" sldId="655"/>
            <ac:spMk id="5" creationId="{DF379561-DAA7-28DE-6DF6-4941F52DF63F}"/>
          </ac:spMkLst>
        </pc:spChg>
        <pc:picChg chg="add mod">
          <ac:chgData name="Tornai Kálmán" userId="4af067c5-2388-4534-bfa1-02e82e5a1b54" providerId="ADAL" clId="{2DDF4A73-EA05-4956-A706-B88DD9E13B47}" dt="2025-09-17T20:59:11.386" v="18402" actId="1076"/>
          <ac:picMkLst>
            <pc:docMk/>
            <pc:sldMk cId="247067098" sldId="655"/>
            <ac:picMk id="11266" creationId="{02105D20-9068-D772-7CCB-49408D9FA8A8}"/>
          </ac:picMkLst>
        </pc:picChg>
      </pc:sldChg>
      <pc:sldChg chg="addSp delSp modSp new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1381847255" sldId="655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832775917" sldId="656"/>
        </pc:sldMkLst>
      </pc:sldChg>
      <pc:sldChg chg="addSp delSp 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3283521697" sldId="656"/>
        </pc:sldMkLst>
        <pc:spChg chg="mod">
          <ac:chgData name="Tornai Kálmán" userId="4af067c5-2388-4534-bfa1-02e82e5a1b54" providerId="ADAL" clId="{2DDF4A73-EA05-4956-A706-B88DD9E13B47}" dt="2025-09-17T21:02:26.888" v="18412" actId="20577"/>
          <ac:spMkLst>
            <pc:docMk/>
            <pc:sldMk cId="3283521697" sldId="656"/>
            <ac:spMk id="2" creationId="{EBB32C92-71B5-9378-E3BE-5346C54B24DC}"/>
          </ac:spMkLst>
        </pc:spChg>
        <pc:spChg chg="del">
          <ac:chgData name="Tornai Kálmán" userId="4af067c5-2388-4534-bfa1-02e82e5a1b54" providerId="ADAL" clId="{2DDF4A73-EA05-4956-A706-B88DD9E13B47}" dt="2025-09-17T21:02:32.115" v="18413"/>
          <ac:spMkLst>
            <pc:docMk/>
            <pc:sldMk cId="3283521697" sldId="656"/>
            <ac:spMk id="3" creationId="{6582352F-9F03-4502-DC69-0114F5B57FB1}"/>
          </ac:spMkLst>
        </pc:spChg>
        <pc:picChg chg="add mod">
          <ac:chgData name="Tornai Kálmán" userId="4af067c5-2388-4534-bfa1-02e82e5a1b54" providerId="ADAL" clId="{2DDF4A73-EA05-4956-A706-B88DD9E13B47}" dt="2025-09-17T21:02:32.115" v="18413"/>
          <ac:picMkLst>
            <pc:docMk/>
            <pc:sldMk cId="3283521697" sldId="656"/>
            <ac:picMk id="13314" creationId="{37EFB3AC-526E-249E-C82E-DED27371AFE1}"/>
          </ac:picMkLst>
        </pc:picChg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76851532" sldId="657"/>
        </pc:sldMkLst>
      </pc:sldChg>
      <pc:sldChg chg="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840685482" sldId="657"/>
        </pc:sldMkLst>
        <pc:spChg chg="mod">
          <ac:chgData name="Tornai Kálmán" userId="4af067c5-2388-4534-bfa1-02e82e5a1b54" providerId="ADAL" clId="{2DDF4A73-EA05-4956-A706-B88DD9E13B47}" dt="2025-09-17T21:05:29.721" v="18434" actId="20577"/>
          <ac:spMkLst>
            <pc:docMk/>
            <pc:sldMk cId="840685482" sldId="657"/>
            <ac:spMk id="2" creationId="{3A7BF8E4-71FC-98CC-0D15-885FD7CDF192}"/>
          </ac:spMkLst>
        </pc:spChg>
        <pc:spChg chg="mod">
          <ac:chgData name="Tornai Kálmán" userId="4af067c5-2388-4534-bfa1-02e82e5a1b54" providerId="ADAL" clId="{2DDF4A73-EA05-4956-A706-B88DD9E13B47}" dt="2025-09-17T21:07:32.009" v="18823" actId="20577"/>
          <ac:spMkLst>
            <pc:docMk/>
            <pc:sldMk cId="840685482" sldId="657"/>
            <ac:spMk id="3" creationId="{37993D95-0736-2017-26F6-733FE6F2E80B}"/>
          </ac:spMkLst>
        </pc:spChg>
      </pc:sldChg>
      <pc:sldChg chg="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2905051423" sldId="658"/>
        </pc:sldMkLst>
        <pc:spChg chg="mod">
          <ac:chgData name="Tornai Kálmán" userId="4af067c5-2388-4534-bfa1-02e82e5a1b54" providerId="ADAL" clId="{2DDF4A73-EA05-4956-A706-B88DD9E13B47}" dt="2025-09-17T21:08:12.553" v="18875" actId="20577"/>
          <ac:spMkLst>
            <pc:docMk/>
            <pc:sldMk cId="2905051423" sldId="658"/>
            <ac:spMk id="2" creationId="{10DFB1C5-9A73-1FB0-72D9-B03B32AFE303}"/>
          </ac:spMkLst>
        </pc:spChg>
        <pc:spChg chg="mod">
          <ac:chgData name="Tornai Kálmán" userId="4af067c5-2388-4534-bfa1-02e82e5a1b54" providerId="ADAL" clId="{2DDF4A73-EA05-4956-A706-B88DD9E13B47}" dt="2025-09-17T21:11:52.860" v="19396" actId="20577"/>
          <ac:spMkLst>
            <pc:docMk/>
            <pc:sldMk cId="2905051423" sldId="658"/>
            <ac:spMk id="3" creationId="{CAD2D706-0588-5A26-EA03-C3663D83E4C6}"/>
          </ac:spMkLst>
        </pc:spChg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276622344" sldId="658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2889476721" sldId="659"/>
        </pc:sldMkLst>
      </pc:sldChg>
      <pc:sldChg chg="addSp delSp modSp new add del mod modClrScheme chgLayout">
        <pc:chgData name="Tornai Kálmán" userId="4af067c5-2388-4534-bfa1-02e82e5a1b54" providerId="ADAL" clId="{2DDF4A73-EA05-4956-A706-B88DD9E13B47}" dt="2025-09-17T21:34:57.786" v="20138" actId="47"/>
        <pc:sldMkLst>
          <pc:docMk/>
          <pc:sldMk cId="3533655606" sldId="659"/>
        </pc:sldMkLst>
        <pc:spChg chg="del mod ord">
          <ac:chgData name="Tornai Kálmán" userId="4af067c5-2388-4534-bfa1-02e82e5a1b54" providerId="ADAL" clId="{2DDF4A73-EA05-4956-A706-B88DD9E13B47}" dt="2025-09-17T21:12:07.499" v="19401" actId="700"/>
          <ac:spMkLst>
            <pc:docMk/>
            <pc:sldMk cId="3533655606" sldId="659"/>
            <ac:spMk id="2" creationId="{FD8C540F-BBA5-6C75-1DDF-7B3E00DC9636}"/>
          </ac:spMkLst>
        </pc:spChg>
        <pc:spChg chg="del">
          <ac:chgData name="Tornai Kálmán" userId="4af067c5-2388-4534-bfa1-02e82e5a1b54" providerId="ADAL" clId="{2DDF4A73-EA05-4956-A706-B88DD9E13B47}" dt="2025-09-17T21:12:07.499" v="19401" actId="700"/>
          <ac:spMkLst>
            <pc:docMk/>
            <pc:sldMk cId="3533655606" sldId="659"/>
            <ac:spMk id="3" creationId="{D13C2047-4497-E9C3-4A6D-7222D532DC37}"/>
          </ac:spMkLst>
        </pc:spChg>
        <pc:spChg chg="mod ord">
          <ac:chgData name="Tornai Kálmán" userId="4af067c5-2388-4534-bfa1-02e82e5a1b54" providerId="ADAL" clId="{2DDF4A73-EA05-4956-A706-B88DD9E13B47}" dt="2025-09-17T21:12:07.499" v="19401" actId="700"/>
          <ac:spMkLst>
            <pc:docMk/>
            <pc:sldMk cId="3533655606" sldId="659"/>
            <ac:spMk id="4" creationId="{A061B387-836D-E6F6-24F6-559320098AE0}"/>
          </ac:spMkLst>
        </pc:spChg>
        <pc:spChg chg="add del mod ord">
          <ac:chgData name="Tornai Kálmán" userId="4af067c5-2388-4534-bfa1-02e82e5a1b54" providerId="ADAL" clId="{2DDF4A73-EA05-4956-A706-B88DD9E13B47}" dt="2025-09-17T21:24:55.092" v="19402"/>
          <ac:spMkLst>
            <pc:docMk/>
            <pc:sldMk cId="3533655606" sldId="659"/>
            <ac:spMk id="5" creationId="{C294C067-5629-18B4-2C8E-5F51B51935D8}"/>
          </ac:spMkLst>
        </pc:spChg>
        <pc:picChg chg="add mod">
          <ac:chgData name="Tornai Kálmán" userId="4af067c5-2388-4534-bfa1-02e82e5a1b54" providerId="ADAL" clId="{2DDF4A73-EA05-4956-A706-B88DD9E13B47}" dt="2025-09-17T21:24:55.092" v="19402"/>
          <ac:picMkLst>
            <pc:docMk/>
            <pc:sldMk cId="3533655606" sldId="659"/>
            <ac:picMk id="14338" creationId="{899D12E4-5490-FA20-4A17-947396A55C3D}"/>
          </ac:picMkLst>
        </pc:picChg>
      </pc:sldChg>
      <pc:sldChg chg="modSp new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819019383" sldId="660"/>
        </pc:sldMkLst>
        <pc:spChg chg="mod">
          <ac:chgData name="Tornai Kálmán" userId="4af067c5-2388-4534-bfa1-02e82e5a1b54" providerId="ADAL" clId="{2DDF4A73-EA05-4956-A706-B88DD9E13B47}" dt="2025-09-17T21:27:17.666" v="19413" actId="20577"/>
          <ac:spMkLst>
            <pc:docMk/>
            <pc:sldMk cId="819019383" sldId="660"/>
            <ac:spMk id="2" creationId="{DF508406-370C-C648-1F6A-D2F55F5DE3CA}"/>
          </ac:spMkLst>
        </pc:spChg>
        <pc:spChg chg="mod">
          <ac:chgData name="Tornai Kálmán" userId="4af067c5-2388-4534-bfa1-02e82e5a1b54" providerId="ADAL" clId="{2DDF4A73-EA05-4956-A706-B88DD9E13B47}" dt="2025-09-17T21:29:30.128" v="19726" actId="20577"/>
          <ac:spMkLst>
            <pc:docMk/>
            <pc:sldMk cId="819019383" sldId="660"/>
            <ac:spMk id="3" creationId="{574150B7-8DBC-966E-2D19-A160A067F75B}"/>
          </ac:spMkLst>
        </pc:spChg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755607818" sldId="660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2700674356" sldId="661"/>
        </pc:sldMkLst>
      </pc:sldChg>
      <pc:sldChg chg="modSp add del mod">
        <pc:chgData name="Tornai Kálmán" userId="4af067c5-2388-4534-bfa1-02e82e5a1b54" providerId="ADAL" clId="{2DDF4A73-EA05-4956-A706-B88DD9E13B47}" dt="2025-09-17T21:34:57.786" v="20138" actId="47"/>
        <pc:sldMkLst>
          <pc:docMk/>
          <pc:sldMk cId="4012066406" sldId="661"/>
        </pc:sldMkLst>
        <pc:spChg chg="mod">
          <ac:chgData name="Tornai Kálmán" userId="4af067c5-2388-4534-bfa1-02e82e5a1b54" providerId="ADAL" clId="{2DDF4A73-EA05-4956-A706-B88DD9E13B47}" dt="2025-09-17T21:32:09.910" v="20132" actId="20577"/>
          <ac:spMkLst>
            <pc:docMk/>
            <pc:sldMk cId="4012066406" sldId="661"/>
            <ac:spMk id="3" creationId="{AEC03C13-6BE0-A2F8-0B84-92A938F65111}"/>
          </ac:spMkLst>
        </pc:spChg>
      </pc:sldChg>
      <pc:sldChg chg="addSp delSp modSp new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2319783841" sldId="662"/>
        </pc:sldMkLst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2717774977" sldId="663"/>
        </pc:sldMkLst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668091558" sldId="664"/>
        </pc:sldMkLst>
      </pc:sldChg>
      <pc:sldChg chg="addSp delSp modSp new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643533592" sldId="665"/>
        </pc:sldMkLst>
      </pc:sldChg>
      <pc:sldChg chg="addSp delSp modSp new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3343752634" sldId="666"/>
        </pc:sldMkLst>
      </pc:sldChg>
      <pc:sldChg chg="addSp delSp modSp new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199013039" sldId="667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257017371" sldId="668"/>
        </pc:sldMkLst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01927488" sldId="669"/>
        </pc:sldMkLst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4290155277" sldId="670"/>
        </pc:sldMkLst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080692109" sldId="671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822568418" sldId="672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4100939183" sldId="673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704291734" sldId="674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955540790" sldId="675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332088182" sldId="676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23364737" sldId="677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596791057" sldId="678"/>
        </pc:sldMkLst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2207928347" sldId="679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405864503" sldId="680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2748763392" sldId="681"/>
        </pc:sldMkLst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510975767" sldId="682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4035590217" sldId="683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373253694" sldId="684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3566436016" sldId="685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774847952" sldId="686"/>
        </pc:sldMkLst>
      </pc:sldChg>
      <pc:sldChg chg="add del">
        <pc:chgData name="Tornai Kálmán" userId="4af067c5-2388-4534-bfa1-02e82e5a1b54" providerId="ADAL" clId="{2DDF4A73-EA05-4956-A706-B88DD9E13B47}" dt="2025-09-15T21:34:02.723" v="12561" actId="47"/>
        <pc:sldMkLst>
          <pc:docMk/>
          <pc:sldMk cId="2564857312" sldId="686"/>
        </pc:sldMkLst>
      </pc:sldChg>
      <pc:sldChg chg="addSp delSp modSp new del mod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2176329155" sldId="687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2286145708" sldId="688"/>
        </pc:sldMkLst>
      </pc:sldChg>
      <pc:sldChg chg="addSp delSp modSp add del mod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1828658329" sldId="689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150578433" sldId="690"/>
        </pc:sldMkLst>
      </pc:sldChg>
      <pc:sldChg chg="addSp delSp 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436989281" sldId="691"/>
        </pc:sldMkLst>
      </pc:sldChg>
      <pc:sldChg chg="addSp delSp 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535386184" sldId="692"/>
        </pc:sldMkLst>
      </pc:sldChg>
      <pc:sldChg chg="addSp 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601069696" sldId="693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079283610" sldId="694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2208006636" sldId="695"/>
        </pc:sldMkLst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351790549" sldId="696"/>
        </pc:sldMkLst>
      </pc:sldChg>
      <pc:sldChg chg="addSp delSp modSp new del mod modClrScheme chgLayout">
        <pc:chgData name="Tornai Kálmán" userId="4af067c5-2388-4534-bfa1-02e82e5a1b54" providerId="ADAL" clId="{2DDF4A73-EA05-4956-A706-B88DD9E13B47}" dt="2025-09-16T20:28:59.940" v="13345" actId="47"/>
        <pc:sldMkLst>
          <pc:docMk/>
          <pc:sldMk cId="251992271" sldId="697"/>
        </pc:sldMkLst>
        <pc:spChg chg="del mod ord">
          <ac:chgData name="Tornai Kálmán" userId="4af067c5-2388-4534-bfa1-02e82e5a1b54" providerId="ADAL" clId="{2DDF4A73-EA05-4956-A706-B88DD9E13B47}" dt="2025-09-16T19:01:28.121" v="13096" actId="700"/>
          <ac:spMkLst>
            <pc:docMk/>
            <pc:sldMk cId="251992271" sldId="697"/>
            <ac:spMk id="2" creationId="{DEA0710F-A57E-5C85-FD32-2FEA46529E3D}"/>
          </ac:spMkLst>
        </pc:spChg>
        <pc:spChg chg="del mod ord">
          <ac:chgData name="Tornai Kálmán" userId="4af067c5-2388-4534-bfa1-02e82e5a1b54" providerId="ADAL" clId="{2DDF4A73-EA05-4956-A706-B88DD9E13B47}" dt="2025-09-16T19:01:28.121" v="13096" actId="700"/>
          <ac:spMkLst>
            <pc:docMk/>
            <pc:sldMk cId="251992271" sldId="697"/>
            <ac:spMk id="3" creationId="{AB29F232-FA1A-B432-73C3-FA7B8605EC5B}"/>
          </ac:spMkLst>
        </pc:spChg>
        <pc:spChg chg="add mod ord">
          <ac:chgData name="Tornai Kálmán" userId="4af067c5-2388-4534-bfa1-02e82e5a1b54" providerId="ADAL" clId="{2DDF4A73-EA05-4956-A706-B88DD9E13B47}" dt="2025-09-16T19:01:35.875" v="13125" actId="20577"/>
          <ac:spMkLst>
            <pc:docMk/>
            <pc:sldMk cId="251992271" sldId="697"/>
            <ac:spMk id="4" creationId="{FF2A897D-9640-D98A-BCC3-FC692BECF960}"/>
          </ac:spMkLst>
        </pc:spChg>
        <pc:spChg chg="add mod ord">
          <ac:chgData name="Tornai Kálmán" userId="4af067c5-2388-4534-bfa1-02e82e5a1b54" providerId="ADAL" clId="{2DDF4A73-EA05-4956-A706-B88DD9E13B47}" dt="2025-09-16T19:01:28.121" v="13096" actId="700"/>
          <ac:spMkLst>
            <pc:docMk/>
            <pc:sldMk cId="251992271" sldId="697"/>
            <ac:spMk id="5" creationId="{2BF18ED9-B19E-5C04-6A72-54BD005D0489}"/>
          </ac:spMkLst>
        </pc:spChg>
      </pc:sldChg>
      <pc:sldChg chg="modSp add del mod">
        <pc:chgData name="Tornai Kálmán" userId="4af067c5-2388-4534-bfa1-02e82e5a1b54" providerId="ADAL" clId="{2DDF4A73-EA05-4956-A706-B88DD9E13B47}" dt="2025-09-15T21:53:01.973" v="12860" actId="47"/>
        <pc:sldMkLst>
          <pc:docMk/>
          <pc:sldMk cId="2753346947" sldId="697"/>
        </pc:sldMkLst>
      </pc:sldChg>
      <pc:sldChg chg="addSp delSp 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796317945" sldId="698"/>
        </pc:sldMkLst>
        <pc:spChg chg="mod">
          <ac:chgData name="Tornai Kálmán" userId="4af067c5-2388-4534-bfa1-02e82e5a1b54" providerId="ADAL" clId="{2DDF4A73-EA05-4956-A706-B88DD9E13B47}" dt="2025-09-16T19:06:21.717" v="13201" actId="6549"/>
          <ac:spMkLst>
            <pc:docMk/>
            <pc:sldMk cId="1796317945" sldId="698"/>
            <ac:spMk id="2" creationId="{214027F0-2706-E2A8-CDED-3D07AF6D96AE}"/>
          </ac:spMkLst>
        </pc:spChg>
        <pc:spChg chg="del mod">
          <ac:chgData name="Tornai Kálmán" userId="4af067c5-2388-4534-bfa1-02e82e5a1b54" providerId="ADAL" clId="{2DDF4A73-EA05-4956-A706-B88DD9E13B47}" dt="2025-09-16T19:04:10.773" v="13158" actId="478"/>
          <ac:spMkLst>
            <pc:docMk/>
            <pc:sldMk cId="1796317945" sldId="698"/>
            <ac:spMk id="3" creationId="{3AA2767F-1E37-2F33-6D91-3F7A47FBFAF8}"/>
          </ac:spMkLst>
        </pc:spChg>
        <pc:spChg chg="add mod">
          <ac:chgData name="Tornai Kálmán" userId="4af067c5-2388-4534-bfa1-02e82e5a1b54" providerId="ADAL" clId="{2DDF4A73-EA05-4956-A706-B88DD9E13B47}" dt="2025-09-16T19:04:10.773" v="13158" actId="478"/>
          <ac:spMkLst>
            <pc:docMk/>
            <pc:sldMk cId="1796317945" sldId="698"/>
            <ac:spMk id="4" creationId="{9337FBF2-F303-AFE8-113E-E66E96B23249}"/>
          </ac:spMkLst>
        </pc:spChg>
        <pc:picChg chg="add del">
          <ac:chgData name="Tornai Kálmán" userId="4af067c5-2388-4534-bfa1-02e82e5a1b54" providerId="ADAL" clId="{2DDF4A73-EA05-4956-A706-B88DD9E13B47}" dt="2025-09-16T19:04:10.773" v="13158" actId="478"/>
          <ac:picMkLst>
            <pc:docMk/>
            <pc:sldMk cId="1796317945" sldId="698"/>
            <ac:picMk id="15362" creationId="{5AD39041-F7A2-3BF6-7CF0-AC34614693B1}"/>
          </ac:picMkLst>
        </pc:picChg>
        <pc:picChg chg="add mod">
          <ac:chgData name="Tornai Kálmán" userId="4af067c5-2388-4534-bfa1-02e82e5a1b54" providerId="ADAL" clId="{2DDF4A73-EA05-4956-A706-B88DD9E13B47}" dt="2025-09-16T19:04:29.164" v="13160" actId="1076"/>
          <ac:picMkLst>
            <pc:docMk/>
            <pc:sldMk cId="1796317945" sldId="698"/>
            <ac:picMk id="15364" creationId="{940C3EB4-AD33-A928-7F38-67D7E261AFED}"/>
          </ac:picMkLst>
        </pc:picChg>
      </pc:sldChg>
      <pc:sldChg chg="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468934516" sldId="699"/>
        </pc:sldMkLst>
        <pc:spChg chg="mod">
          <ac:chgData name="Tornai Kálmán" userId="4af067c5-2388-4534-bfa1-02e82e5a1b54" providerId="ADAL" clId="{2DDF4A73-EA05-4956-A706-B88DD9E13B47}" dt="2025-09-16T19:12:32.145" v="13237" actId="20577"/>
          <ac:spMkLst>
            <pc:docMk/>
            <pc:sldMk cId="468934516" sldId="699"/>
            <ac:spMk id="2" creationId="{A91DAC68-58DB-0E9A-5916-A22264F62E7A}"/>
          </ac:spMkLst>
        </pc:spChg>
        <pc:spChg chg="mod">
          <ac:chgData name="Tornai Kálmán" userId="4af067c5-2388-4534-bfa1-02e82e5a1b54" providerId="ADAL" clId="{2DDF4A73-EA05-4956-A706-B88DD9E13B47}" dt="2025-09-16T19:41:58.683" v="13297" actId="6549"/>
          <ac:spMkLst>
            <pc:docMk/>
            <pc:sldMk cId="468934516" sldId="699"/>
            <ac:spMk id="3" creationId="{AB15A4A3-8BE4-817F-56C5-D4F05E043EF1}"/>
          </ac:spMkLst>
        </pc:spChg>
      </pc:sldChg>
      <pc:sldChg chg="modSp add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1282682929" sldId="700"/>
        </pc:sldMkLst>
        <pc:spChg chg="mod">
          <ac:chgData name="Tornai Kálmán" userId="4af067c5-2388-4534-bfa1-02e82e5a1b54" providerId="ADAL" clId="{2DDF4A73-EA05-4956-A706-B88DD9E13B47}" dt="2025-09-16T20:08:56.782" v="13303" actId="15"/>
          <ac:spMkLst>
            <pc:docMk/>
            <pc:sldMk cId="1282682929" sldId="700"/>
            <ac:spMk id="3" creationId="{5FA80FED-54A6-04A9-77C3-6477F208DE10}"/>
          </ac:spMkLst>
        </pc:spChg>
      </pc:sldChg>
      <pc:sldChg chg="addSp delSp modSp new del mod">
        <pc:chgData name="Tornai Kálmán" userId="4af067c5-2388-4534-bfa1-02e82e5a1b54" providerId="ADAL" clId="{2DDF4A73-EA05-4956-A706-B88DD9E13B47}" dt="2025-09-16T20:28:59.940" v="13345" actId="47"/>
        <pc:sldMkLst>
          <pc:docMk/>
          <pc:sldMk cId="2426508390" sldId="701"/>
        </pc:sldMkLst>
        <pc:spChg chg="mod">
          <ac:chgData name="Tornai Kálmán" userId="4af067c5-2388-4534-bfa1-02e82e5a1b54" providerId="ADAL" clId="{2DDF4A73-EA05-4956-A706-B88DD9E13B47}" dt="2025-09-16T20:11:21.651" v="13337" actId="20577"/>
          <ac:spMkLst>
            <pc:docMk/>
            <pc:sldMk cId="2426508390" sldId="701"/>
            <ac:spMk id="2" creationId="{51C95A42-3DF0-875F-BE27-0291E6EC1441}"/>
          </ac:spMkLst>
        </pc:spChg>
        <pc:spChg chg="del">
          <ac:chgData name="Tornai Kálmán" userId="4af067c5-2388-4534-bfa1-02e82e5a1b54" providerId="ADAL" clId="{2DDF4A73-EA05-4956-A706-B88DD9E13B47}" dt="2025-09-16T20:10:21.058" v="13307"/>
          <ac:spMkLst>
            <pc:docMk/>
            <pc:sldMk cId="2426508390" sldId="701"/>
            <ac:spMk id="3" creationId="{E566DAE8-78AD-A3ED-A651-875CCAB328F9}"/>
          </ac:spMkLst>
        </pc:spChg>
        <pc:picChg chg="add mod">
          <ac:chgData name="Tornai Kálmán" userId="4af067c5-2388-4534-bfa1-02e82e5a1b54" providerId="ADAL" clId="{2DDF4A73-EA05-4956-A706-B88DD9E13B47}" dt="2025-09-16T20:11:40.571" v="13338"/>
          <ac:picMkLst>
            <pc:docMk/>
            <pc:sldMk cId="2426508390" sldId="701"/>
            <ac:picMk id="4" creationId="{2E87F84E-2DF4-3C5C-4432-3F92B3E070A0}"/>
          </ac:picMkLst>
        </pc:picChg>
        <pc:picChg chg="add del">
          <ac:chgData name="Tornai Kálmán" userId="4af067c5-2388-4534-bfa1-02e82e5a1b54" providerId="ADAL" clId="{2DDF4A73-EA05-4956-A706-B88DD9E13B47}" dt="2025-09-16T20:10:19.061" v="13306" actId="21"/>
          <ac:picMkLst>
            <pc:docMk/>
            <pc:sldMk cId="2426508390" sldId="701"/>
            <ac:picMk id="16386" creationId="{2E87F84E-2DF4-3C5C-4432-3F92B3E070A0}"/>
          </ac:picMkLst>
        </pc:picChg>
      </pc:sldChg>
      <pc:sldChg chg="add del">
        <pc:chgData name="Tornai Kálmán" userId="4af067c5-2388-4534-bfa1-02e82e5a1b54" providerId="ADAL" clId="{2DDF4A73-EA05-4956-A706-B88DD9E13B47}" dt="2025-09-16T20:28:59.940" v="13345" actId="47"/>
        <pc:sldMkLst>
          <pc:docMk/>
          <pc:sldMk cId="4047022309" sldId="7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C043E-012B-430F-9915-9BF444EA93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8A2F42D-CB63-4CC3-9F69-1873AC4C54A9}">
      <dgm:prSet phldrT="[Szöveg]" phldr="0"/>
      <dgm:spPr/>
      <dgm:t>
        <a:bodyPr/>
        <a:lstStyle/>
        <a:p>
          <a:r>
            <a:rPr lang="hu-HU" dirty="0"/>
            <a:t>Hallgató</a:t>
          </a:r>
        </a:p>
      </dgm:t>
    </dgm:pt>
    <dgm:pt modelId="{A4C25CB3-B76A-4C96-A81B-30D9169DC519}" type="parTrans" cxnId="{001B8BCA-3E57-4269-A46F-82541F7FD94B}">
      <dgm:prSet/>
      <dgm:spPr/>
      <dgm:t>
        <a:bodyPr/>
        <a:lstStyle/>
        <a:p>
          <a:endParaRPr lang="hu-HU"/>
        </a:p>
      </dgm:t>
    </dgm:pt>
    <dgm:pt modelId="{B8FB4B85-64C9-486E-9B6E-8176EB2F38D8}" type="sibTrans" cxnId="{001B8BCA-3E57-4269-A46F-82541F7FD94B}">
      <dgm:prSet/>
      <dgm:spPr/>
      <dgm:t>
        <a:bodyPr/>
        <a:lstStyle/>
        <a:p>
          <a:endParaRPr lang="hu-HU"/>
        </a:p>
      </dgm:t>
    </dgm:pt>
    <dgm:pt modelId="{EC889DCC-2127-42F2-BF53-13D268D7417B}">
      <dgm:prSet phldrT="[Szöveg]" phldr="0"/>
      <dgm:spPr/>
      <dgm:t>
        <a:bodyPr/>
        <a:lstStyle/>
        <a:p>
          <a:r>
            <a:rPr lang="hu-HU" dirty="0"/>
            <a:t>KKV/Startup</a:t>
          </a:r>
        </a:p>
      </dgm:t>
    </dgm:pt>
    <dgm:pt modelId="{5AEE7A54-ECC2-43E1-BA2B-5CB12282D063}" type="parTrans" cxnId="{584103C7-A3B4-46A3-BA8B-A7EBF119D19B}">
      <dgm:prSet/>
      <dgm:spPr/>
      <dgm:t>
        <a:bodyPr/>
        <a:lstStyle/>
        <a:p>
          <a:endParaRPr lang="hu-HU"/>
        </a:p>
      </dgm:t>
    </dgm:pt>
    <dgm:pt modelId="{0F6BF64C-DCB9-48A8-BB63-7CE02B19FA95}" type="sibTrans" cxnId="{584103C7-A3B4-46A3-BA8B-A7EBF119D19B}">
      <dgm:prSet/>
      <dgm:spPr/>
      <dgm:t>
        <a:bodyPr/>
        <a:lstStyle/>
        <a:p>
          <a:endParaRPr lang="hu-HU"/>
        </a:p>
      </dgm:t>
    </dgm:pt>
    <dgm:pt modelId="{71E103C4-B0BD-435D-807B-405C5B119065}">
      <dgm:prSet phldrT="[Szöveg]" phldr="0"/>
      <dgm:spPr/>
      <dgm:t>
        <a:bodyPr/>
        <a:lstStyle/>
        <a:p>
          <a:r>
            <a:rPr lang="hu-HU" dirty="0"/>
            <a:t>Partner</a:t>
          </a:r>
        </a:p>
      </dgm:t>
    </dgm:pt>
    <dgm:pt modelId="{10C4ECC5-C03C-484A-BC19-6E1561F993C5}" type="parTrans" cxnId="{2E91BC6A-9500-4FB0-9BC1-EBA44E71FA04}">
      <dgm:prSet/>
      <dgm:spPr/>
      <dgm:t>
        <a:bodyPr/>
        <a:lstStyle/>
        <a:p>
          <a:endParaRPr lang="hu-HU"/>
        </a:p>
      </dgm:t>
    </dgm:pt>
    <dgm:pt modelId="{E1D083D9-2765-441F-8602-3535448E2761}" type="sibTrans" cxnId="{2E91BC6A-9500-4FB0-9BC1-EBA44E71FA04}">
      <dgm:prSet/>
      <dgm:spPr/>
      <dgm:t>
        <a:bodyPr/>
        <a:lstStyle/>
        <a:p>
          <a:endParaRPr lang="hu-HU"/>
        </a:p>
      </dgm:t>
    </dgm:pt>
    <dgm:pt modelId="{8769AE71-D07F-4564-A891-35B29C4B163A}" type="pres">
      <dgm:prSet presAssocID="{A31C043E-012B-430F-9915-9BF444EA93A4}" presName="Name0" presStyleCnt="0">
        <dgm:presLayoutVars>
          <dgm:dir/>
          <dgm:animLvl val="lvl"/>
          <dgm:resizeHandles val="exact"/>
        </dgm:presLayoutVars>
      </dgm:prSet>
      <dgm:spPr/>
    </dgm:pt>
    <dgm:pt modelId="{D4C8281D-995B-4F22-B6B0-55509E61AC00}" type="pres">
      <dgm:prSet presAssocID="{88A2F42D-CB63-4CC3-9F69-1873AC4C54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EE856A-BBD2-4B40-9209-C491CC0D9232}" type="pres">
      <dgm:prSet presAssocID="{B8FB4B85-64C9-486E-9B6E-8176EB2F38D8}" presName="parTxOnlySpace" presStyleCnt="0"/>
      <dgm:spPr/>
    </dgm:pt>
    <dgm:pt modelId="{D53F5208-9619-4D8F-B3B5-5DC534F862BF}" type="pres">
      <dgm:prSet presAssocID="{EC889DCC-2127-42F2-BF53-13D268D7417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F75FA6F-E57E-4E6A-9136-D9CDCBB4FA19}" type="pres">
      <dgm:prSet presAssocID="{0F6BF64C-DCB9-48A8-BB63-7CE02B19FA95}" presName="parTxOnlySpace" presStyleCnt="0"/>
      <dgm:spPr/>
    </dgm:pt>
    <dgm:pt modelId="{04302744-3BC6-4E7D-871B-63C334750F10}" type="pres">
      <dgm:prSet presAssocID="{71E103C4-B0BD-435D-807B-405C5B11906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024CB5D-C78B-4968-90DB-80187FC3B330}" type="presOf" srcId="{71E103C4-B0BD-435D-807B-405C5B119065}" destId="{04302744-3BC6-4E7D-871B-63C334750F10}" srcOrd="0" destOrd="0" presId="urn:microsoft.com/office/officeart/2005/8/layout/chevron1"/>
    <dgm:cxn modelId="{0B580362-AB28-4F0C-8F4E-5B81BFD69D87}" type="presOf" srcId="{EC889DCC-2127-42F2-BF53-13D268D7417B}" destId="{D53F5208-9619-4D8F-B3B5-5DC534F862BF}" srcOrd="0" destOrd="0" presId="urn:microsoft.com/office/officeart/2005/8/layout/chevron1"/>
    <dgm:cxn modelId="{2E91BC6A-9500-4FB0-9BC1-EBA44E71FA04}" srcId="{A31C043E-012B-430F-9915-9BF444EA93A4}" destId="{71E103C4-B0BD-435D-807B-405C5B119065}" srcOrd="2" destOrd="0" parTransId="{10C4ECC5-C03C-484A-BC19-6E1561F993C5}" sibTransId="{E1D083D9-2765-441F-8602-3535448E2761}"/>
    <dgm:cxn modelId="{584103C7-A3B4-46A3-BA8B-A7EBF119D19B}" srcId="{A31C043E-012B-430F-9915-9BF444EA93A4}" destId="{EC889DCC-2127-42F2-BF53-13D268D7417B}" srcOrd="1" destOrd="0" parTransId="{5AEE7A54-ECC2-43E1-BA2B-5CB12282D063}" sibTransId="{0F6BF64C-DCB9-48A8-BB63-7CE02B19FA95}"/>
    <dgm:cxn modelId="{001B8BCA-3E57-4269-A46F-82541F7FD94B}" srcId="{A31C043E-012B-430F-9915-9BF444EA93A4}" destId="{88A2F42D-CB63-4CC3-9F69-1873AC4C54A9}" srcOrd="0" destOrd="0" parTransId="{A4C25CB3-B76A-4C96-A81B-30D9169DC519}" sibTransId="{B8FB4B85-64C9-486E-9B6E-8176EB2F38D8}"/>
    <dgm:cxn modelId="{76D56DD1-4429-4DEB-B354-43D87FBCE03C}" type="presOf" srcId="{88A2F42D-CB63-4CC3-9F69-1873AC4C54A9}" destId="{D4C8281D-995B-4F22-B6B0-55509E61AC00}" srcOrd="0" destOrd="0" presId="urn:microsoft.com/office/officeart/2005/8/layout/chevron1"/>
    <dgm:cxn modelId="{7564EAD8-3AC6-434E-B669-6B9BBC2C0A61}" type="presOf" srcId="{A31C043E-012B-430F-9915-9BF444EA93A4}" destId="{8769AE71-D07F-4564-A891-35B29C4B163A}" srcOrd="0" destOrd="0" presId="urn:microsoft.com/office/officeart/2005/8/layout/chevron1"/>
    <dgm:cxn modelId="{252CDE88-49C1-4598-8197-59297FA4B10D}" type="presParOf" srcId="{8769AE71-D07F-4564-A891-35B29C4B163A}" destId="{D4C8281D-995B-4F22-B6B0-55509E61AC00}" srcOrd="0" destOrd="0" presId="urn:microsoft.com/office/officeart/2005/8/layout/chevron1"/>
    <dgm:cxn modelId="{5A9FED37-63AE-4B8B-A699-A685F2AF0E59}" type="presParOf" srcId="{8769AE71-D07F-4564-A891-35B29C4B163A}" destId="{AEEE856A-BBD2-4B40-9209-C491CC0D9232}" srcOrd="1" destOrd="0" presId="urn:microsoft.com/office/officeart/2005/8/layout/chevron1"/>
    <dgm:cxn modelId="{643206E8-DE57-4AEB-B9E8-128655DB7A8E}" type="presParOf" srcId="{8769AE71-D07F-4564-A891-35B29C4B163A}" destId="{D53F5208-9619-4D8F-B3B5-5DC534F862BF}" srcOrd="2" destOrd="0" presId="urn:microsoft.com/office/officeart/2005/8/layout/chevron1"/>
    <dgm:cxn modelId="{A68E1AB4-C462-4868-866E-0B031321248A}" type="presParOf" srcId="{8769AE71-D07F-4564-A891-35B29C4B163A}" destId="{BF75FA6F-E57E-4E6A-9136-D9CDCBB4FA19}" srcOrd="3" destOrd="0" presId="urn:microsoft.com/office/officeart/2005/8/layout/chevron1"/>
    <dgm:cxn modelId="{B0A5445B-E4A9-44FB-8629-4F85561835A3}" type="presParOf" srcId="{8769AE71-D07F-4564-A891-35B29C4B163A}" destId="{04302744-3BC6-4E7D-871B-63C334750F1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59C53-586D-4B52-B9DF-2586AE134A3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3C84DA0-6838-4032-9C3B-894C167F00B2}">
      <dgm:prSet phldrT="[Szöveg]"/>
      <dgm:spPr/>
      <dgm:t>
        <a:bodyPr/>
        <a:lstStyle/>
        <a:p>
          <a:pPr>
            <a:buNone/>
          </a:pPr>
          <a:r>
            <a:rPr lang="hu-HU" b="0" i="0" dirty="0" err="1"/>
            <a:t>Alumni</a:t>
          </a:r>
          <a:r>
            <a:rPr lang="hu-HU" b="0" i="0" dirty="0"/>
            <a:t> az iparban</a:t>
          </a:r>
          <a:endParaRPr lang="hu-HU" dirty="0"/>
        </a:p>
      </dgm:t>
    </dgm:pt>
    <dgm:pt modelId="{EFCBB447-EDBD-4E1F-A286-3D69EDD00879}" type="parTrans" cxnId="{4AA0B390-3BA2-4EAD-848F-8F855E1F81FE}">
      <dgm:prSet/>
      <dgm:spPr/>
      <dgm:t>
        <a:bodyPr/>
        <a:lstStyle/>
        <a:p>
          <a:endParaRPr lang="hu-HU"/>
        </a:p>
      </dgm:t>
    </dgm:pt>
    <dgm:pt modelId="{9737AF9D-DDC2-4380-BAC0-D3BAB68C89D1}" type="sibTrans" cxnId="{4AA0B390-3BA2-4EAD-848F-8F855E1F81FE}">
      <dgm:prSet/>
      <dgm:spPr/>
      <dgm:t>
        <a:bodyPr/>
        <a:lstStyle/>
        <a:p>
          <a:endParaRPr lang="hu-HU"/>
        </a:p>
      </dgm:t>
    </dgm:pt>
    <dgm:pt modelId="{C6259CBD-9704-4EE2-8244-A2A897B893E8}">
      <dgm:prSet/>
      <dgm:spPr/>
      <dgm:t>
        <a:bodyPr/>
        <a:lstStyle/>
        <a:p>
          <a:r>
            <a:rPr lang="hu-HU" b="0" i="0"/>
            <a:t>kutatási probléma azonosítása</a:t>
          </a:r>
          <a:endParaRPr lang="hu-HU" b="0" i="0" dirty="0"/>
        </a:p>
      </dgm:t>
    </dgm:pt>
    <dgm:pt modelId="{FC35964B-9AAE-4D30-B999-EAD0723B8E6D}" type="parTrans" cxnId="{454196B5-1F09-46F1-AB66-9288AF22657B}">
      <dgm:prSet/>
      <dgm:spPr/>
      <dgm:t>
        <a:bodyPr/>
        <a:lstStyle/>
        <a:p>
          <a:endParaRPr lang="hu-HU"/>
        </a:p>
      </dgm:t>
    </dgm:pt>
    <dgm:pt modelId="{D5F8911E-7C34-4BBF-A80D-C4A8E0FE5069}" type="sibTrans" cxnId="{454196B5-1F09-46F1-AB66-9288AF22657B}">
      <dgm:prSet/>
      <dgm:spPr/>
      <dgm:t>
        <a:bodyPr/>
        <a:lstStyle/>
        <a:p>
          <a:endParaRPr lang="hu-HU"/>
        </a:p>
      </dgm:t>
    </dgm:pt>
    <dgm:pt modelId="{7E13BE2D-9793-4974-BC99-998714431953}">
      <dgm:prSet/>
      <dgm:spPr/>
      <dgm:t>
        <a:bodyPr/>
        <a:lstStyle/>
        <a:p>
          <a:r>
            <a:rPr lang="hu-HU" b="0" i="0" dirty="0"/>
            <a:t>egyetemi témavezető + céges mentor</a:t>
          </a:r>
        </a:p>
      </dgm:t>
    </dgm:pt>
    <dgm:pt modelId="{6FDBC34C-86FE-46B5-9F38-C1AA3155B716}" type="parTrans" cxnId="{2E5E4745-C951-423F-9FAE-A1A3E13EF8D1}">
      <dgm:prSet/>
      <dgm:spPr/>
      <dgm:t>
        <a:bodyPr/>
        <a:lstStyle/>
        <a:p>
          <a:endParaRPr lang="hu-HU"/>
        </a:p>
      </dgm:t>
    </dgm:pt>
    <dgm:pt modelId="{E2620E16-A00A-41CA-91FD-67AEA63C0E7B}" type="sibTrans" cxnId="{2E5E4745-C951-423F-9FAE-A1A3E13EF8D1}">
      <dgm:prSet/>
      <dgm:spPr/>
      <dgm:t>
        <a:bodyPr/>
        <a:lstStyle/>
        <a:p>
          <a:endParaRPr lang="hu-HU"/>
        </a:p>
      </dgm:t>
    </dgm:pt>
    <dgm:pt modelId="{5A245C55-2AEA-44EE-AA40-E94C2657F53B}">
      <dgm:prSet/>
      <dgm:spPr/>
      <dgm:t>
        <a:bodyPr/>
        <a:lstStyle/>
        <a:p>
          <a:r>
            <a:rPr lang="hu-HU" b="0" i="0"/>
            <a:t>doktorandusz / hallgató bevonása</a:t>
          </a:r>
          <a:endParaRPr lang="hu-HU" b="0" i="0" dirty="0"/>
        </a:p>
      </dgm:t>
    </dgm:pt>
    <dgm:pt modelId="{95D5C182-B4DA-4573-8301-7C79CB9ED2D8}" type="parTrans" cxnId="{667F4567-EDD9-4ECB-B70D-DBEB52CFC548}">
      <dgm:prSet/>
      <dgm:spPr/>
      <dgm:t>
        <a:bodyPr/>
        <a:lstStyle/>
        <a:p>
          <a:endParaRPr lang="hu-HU"/>
        </a:p>
      </dgm:t>
    </dgm:pt>
    <dgm:pt modelId="{FEB60EE0-865E-4878-90C5-02FF414364D9}" type="sibTrans" cxnId="{667F4567-EDD9-4ECB-B70D-DBEB52CFC548}">
      <dgm:prSet/>
      <dgm:spPr/>
      <dgm:t>
        <a:bodyPr/>
        <a:lstStyle/>
        <a:p>
          <a:endParaRPr lang="hu-HU"/>
        </a:p>
      </dgm:t>
    </dgm:pt>
    <dgm:pt modelId="{5B0C1AC4-AC9F-4EDD-B583-4AB343ABB191}">
      <dgm:prSet/>
      <dgm:spPr/>
      <dgm:t>
        <a:bodyPr/>
        <a:lstStyle/>
        <a:p>
          <a:r>
            <a:rPr lang="hu-HU" b="0" i="0"/>
            <a:t>közös K+F projekt</a:t>
          </a:r>
          <a:endParaRPr lang="hu-HU" b="0" i="0" dirty="0"/>
        </a:p>
      </dgm:t>
    </dgm:pt>
    <dgm:pt modelId="{38070D7F-A646-4316-B7AB-B2D3C303F00A}" type="parTrans" cxnId="{4B74E937-9FA0-46A0-8466-B1A0BF15B0BF}">
      <dgm:prSet/>
      <dgm:spPr/>
      <dgm:t>
        <a:bodyPr/>
        <a:lstStyle/>
        <a:p>
          <a:endParaRPr lang="hu-HU"/>
        </a:p>
      </dgm:t>
    </dgm:pt>
    <dgm:pt modelId="{D3898141-C165-4035-951F-5B4BC0C3E297}" type="sibTrans" cxnId="{4B74E937-9FA0-46A0-8466-B1A0BF15B0BF}">
      <dgm:prSet/>
      <dgm:spPr/>
      <dgm:t>
        <a:bodyPr/>
        <a:lstStyle/>
        <a:p>
          <a:endParaRPr lang="hu-HU"/>
        </a:p>
      </dgm:t>
    </dgm:pt>
    <dgm:pt modelId="{38B3207E-180A-48E0-98A2-314024498AC1}">
      <dgm:prSet/>
      <dgm:spPr/>
      <dgm:t>
        <a:bodyPr/>
        <a:lstStyle/>
        <a:p>
          <a:r>
            <a:rPr lang="hu-HU" b="0" i="0"/>
            <a:t>publikáció + prototípus + ipari hasznosítás</a:t>
          </a:r>
          <a:endParaRPr lang="hu-HU" dirty="0"/>
        </a:p>
      </dgm:t>
    </dgm:pt>
    <dgm:pt modelId="{67FA5344-9F32-41EA-BE27-A21DBDB70F3A}" type="parTrans" cxnId="{F3C80A61-7806-4BA9-AADC-AAA4134A898A}">
      <dgm:prSet/>
      <dgm:spPr/>
      <dgm:t>
        <a:bodyPr/>
        <a:lstStyle/>
        <a:p>
          <a:endParaRPr lang="hu-HU"/>
        </a:p>
      </dgm:t>
    </dgm:pt>
    <dgm:pt modelId="{32B2F98B-97C5-4E94-9774-092887D379E9}" type="sibTrans" cxnId="{F3C80A61-7806-4BA9-AADC-AAA4134A898A}">
      <dgm:prSet/>
      <dgm:spPr/>
      <dgm:t>
        <a:bodyPr/>
        <a:lstStyle/>
        <a:p>
          <a:endParaRPr lang="hu-HU"/>
        </a:p>
      </dgm:t>
    </dgm:pt>
    <dgm:pt modelId="{48823A9B-8C57-4C32-8A1F-D7FC03BB7115}" type="pres">
      <dgm:prSet presAssocID="{F8159C53-586D-4B52-B9DF-2586AE134A36}" presName="linearFlow" presStyleCnt="0">
        <dgm:presLayoutVars>
          <dgm:resizeHandles val="exact"/>
        </dgm:presLayoutVars>
      </dgm:prSet>
      <dgm:spPr/>
    </dgm:pt>
    <dgm:pt modelId="{33CB8710-7B9F-451B-A1C7-38560D1BADE5}" type="pres">
      <dgm:prSet presAssocID="{13C84DA0-6838-4032-9C3B-894C167F00B2}" presName="node" presStyleLbl="node1" presStyleIdx="0" presStyleCnt="6">
        <dgm:presLayoutVars>
          <dgm:bulletEnabled val="1"/>
        </dgm:presLayoutVars>
      </dgm:prSet>
      <dgm:spPr/>
    </dgm:pt>
    <dgm:pt modelId="{738CEEC3-5073-4196-ABA9-DA5A08B8D4B3}" type="pres">
      <dgm:prSet presAssocID="{9737AF9D-DDC2-4380-BAC0-D3BAB68C89D1}" presName="sibTrans" presStyleLbl="sibTrans2D1" presStyleIdx="0" presStyleCnt="5"/>
      <dgm:spPr/>
    </dgm:pt>
    <dgm:pt modelId="{359375D5-F5EB-483D-983F-45782201E580}" type="pres">
      <dgm:prSet presAssocID="{9737AF9D-DDC2-4380-BAC0-D3BAB68C89D1}" presName="connectorText" presStyleLbl="sibTrans2D1" presStyleIdx="0" presStyleCnt="5"/>
      <dgm:spPr/>
    </dgm:pt>
    <dgm:pt modelId="{B1EA8268-B1A6-4BE1-88CF-D5377EA157C6}" type="pres">
      <dgm:prSet presAssocID="{C6259CBD-9704-4EE2-8244-A2A897B893E8}" presName="node" presStyleLbl="node1" presStyleIdx="1" presStyleCnt="6">
        <dgm:presLayoutVars>
          <dgm:bulletEnabled val="1"/>
        </dgm:presLayoutVars>
      </dgm:prSet>
      <dgm:spPr/>
    </dgm:pt>
    <dgm:pt modelId="{CC0D7E20-58A5-4806-B9CF-A35BDAFC8DC5}" type="pres">
      <dgm:prSet presAssocID="{D5F8911E-7C34-4BBF-A80D-C4A8E0FE5069}" presName="sibTrans" presStyleLbl="sibTrans2D1" presStyleIdx="1" presStyleCnt="5"/>
      <dgm:spPr/>
    </dgm:pt>
    <dgm:pt modelId="{19DBB542-B2B7-4F8C-A08D-40D54F2302F9}" type="pres">
      <dgm:prSet presAssocID="{D5F8911E-7C34-4BBF-A80D-C4A8E0FE5069}" presName="connectorText" presStyleLbl="sibTrans2D1" presStyleIdx="1" presStyleCnt="5"/>
      <dgm:spPr/>
    </dgm:pt>
    <dgm:pt modelId="{360FBE4D-226F-45FF-A0A5-864E2FA0DFB8}" type="pres">
      <dgm:prSet presAssocID="{7E13BE2D-9793-4974-BC99-998714431953}" presName="node" presStyleLbl="node1" presStyleIdx="2" presStyleCnt="6">
        <dgm:presLayoutVars>
          <dgm:bulletEnabled val="1"/>
        </dgm:presLayoutVars>
      </dgm:prSet>
      <dgm:spPr/>
    </dgm:pt>
    <dgm:pt modelId="{77139C66-06E9-4228-9C63-E446B68DA8F3}" type="pres">
      <dgm:prSet presAssocID="{E2620E16-A00A-41CA-91FD-67AEA63C0E7B}" presName="sibTrans" presStyleLbl="sibTrans2D1" presStyleIdx="2" presStyleCnt="5"/>
      <dgm:spPr/>
    </dgm:pt>
    <dgm:pt modelId="{75CA1F8B-7505-4BBF-8CE4-5397B179E7F4}" type="pres">
      <dgm:prSet presAssocID="{E2620E16-A00A-41CA-91FD-67AEA63C0E7B}" presName="connectorText" presStyleLbl="sibTrans2D1" presStyleIdx="2" presStyleCnt="5"/>
      <dgm:spPr/>
    </dgm:pt>
    <dgm:pt modelId="{FDD69D29-80EA-4B1F-853D-2A85727D4410}" type="pres">
      <dgm:prSet presAssocID="{5A245C55-2AEA-44EE-AA40-E94C2657F53B}" presName="node" presStyleLbl="node1" presStyleIdx="3" presStyleCnt="6">
        <dgm:presLayoutVars>
          <dgm:bulletEnabled val="1"/>
        </dgm:presLayoutVars>
      </dgm:prSet>
      <dgm:spPr/>
    </dgm:pt>
    <dgm:pt modelId="{C42C94C1-A747-4996-A036-CC73EDCC051C}" type="pres">
      <dgm:prSet presAssocID="{FEB60EE0-865E-4878-90C5-02FF414364D9}" presName="sibTrans" presStyleLbl="sibTrans2D1" presStyleIdx="3" presStyleCnt="5"/>
      <dgm:spPr/>
    </dgm:pt>
    <dgm:pt modelId="{AF97EF66-A9A0-4BD3-8A1A-B6B04EB81AE9}" type="pres">
      <dgm:prSet presAssocID="{FEB60EE0-865E-4878-90C5-02FF414364D9}" presName="connectorText" presStyleLbl="sibTrans2D1" presStyleIdx="3" presStyleCnt="5"/>
      <dgm:spPr/>
    </dgm:pt>
    <dgm:pt modelId="{36FAE49F-2917-449C-8EED-2BDCD4CB1BB2}" type="pres">
      <dgm:prSet presAssocID="{5B0C1AC4-AC9F-4EDD-B583-4AB343ABB191}" presName="node" presStyleLbl="node1" presStyleIdx="4" presStyleCnt="6">
        <dgm:presLayoutVars>
          <dgm:bulletEnabled val="1"/>
        </dgm:presLayoutVars>
      </dgm:prSet>
      <dgm:spPr/>
    </dgm:pt>
    <dgm:pt modelId="{A2588394-29F4-4C1D-884B-B00CE9694491}" type="pres">
      <dgm:prSet presAssocID="{D3898141-C165-4035-951F-5B4BC0C3E297}" presName="sibTrans" presStyleLbl="sibTrans2D1" presStyleIdx="4" presStyleCnt="5"/>
      <dgm:spPr/>
    </dgm:pt>
    <dgm:pt modelId="{54E91E31-1DFD-4D2D-9109-431B3E88C69F}" type="pres">
      <dgm:prSet presAssocID="{D3898141-C165-4035-951F-5B4BC0C3E297}" presName="connectorText" presStyleLbl="sibTrans2D1" presStyleIdx="4" presStyleCnt="5"/>
      <dgm:spPr/>
    </dgm:pt>
    <dgm:pt modelId="{C7071D58-AE55-4176-AB90-EE785273DC38}" type="pres">
      <dgm:prSet presAssocID="{38B3207E-180A-48E0-98A2-314024498AC1}" presName="node" presStyleLbl="node1" presStyleIdx="5" presStyleCnt="6">
        <dgm:presLayoutVars>
          <dgm:bulletEnabled val="1"/>
        </dgm:presLayoutVars>
      </dgm:prSet>
      <dgm:spPr/>
    </dgm:pt>
  </dgm:ptLst>
  <dgm:cxnLst>
    <dgm:cxn modelId="{419F192B-DB2E-4FF8-B34D-60E17CB74A97}" type="presOf" srcId="{E2620E16-A00A-41CA-91FD-67AEA63C0E7B}" destId="{77139C66-06E9-4228-9C63-E446B68DA8F3}" srcOrd="0" destOrd="0" presId="urn:microsoft.com/office/officeart/2005/8/layout/process2"/>
    <dgm:cxn modelId="{4B74E937-9FA0-46A0-8466-B1A0BF15B0BF}" srcId="{F8159C53-586D-4B52-B9DF-2586AE134A36}" destId="{5B0C1AC4-AC9F-4EDD-B583-4AB343ABB191}" srcOrd="4" destOrd="0" parTransId="{38070D7F-A646-4316-B7AB-B2D3C303F00A}" sibTransId="{D3898141-C165-4035-951F-5B4BC0C3E297}"/>
    <dgm:cxn modelId="{21BE4338-3685-4C1D-8FD8-0E67C2319C36}" type="presOf" srcId="{FEB60EE0-865E-4878-90C5-02FF414364D9}" destId="{AF97EF66-A9A0-4BD3-8A1A-B6B04EB81AE9}" srcOrd="1" destOrd="0" presId="urn:microsoft.com/office/officeart/2005/8/layout/process2"/>
    <dgm:cxn modelId="{F3C80A61-7806-4BA9-AADC-AAA4134A898A}" srcId="{F8159C53-586D-4B52-B9DF-2586AE134A36}" destId="{38B3207E-180A-48E0-98A2-314024498AC1}" srcOrd="5" destOrd="0" parTransId="{67FA5344-9F32-41EA-BE27-A21DBDB70F3A}" sibTransId="{32B2F98B-97C5-4E94-9774-092887D379E9}"/>
    <dgm:cxn modelId="{2E5E4745-C951-423F-9FAE-A1A3E13EF8D1}" srcId="{F8159C53-586D-4B52-B9DF-2586AE134A36}" destId="{7E13BE2D-9793-4974-BC99-998714431953}" srcOrd="2" destOrd="0" parTransId="{6FDBC34C-86FE-46B5-9F38-C1AA3155B716}" sibTransId="{E2620E16-A00A-41CA-91FD-67AEA63C0E7B}"/>
    <dgm:cxn modelId="{1B09F946-C132-41D3-97EB-9663F8086BDD}" type="presOf" srcId="{FEB60EE0-865E-4878-90C5-02FF414364D9}" destId="{C42C94C1-A747-4996-A036-CC73EDCC051C}" srcOrd="0" destOrd="0" presId="urn:microsoft.com/office/officeart/2005/8/layout/process2"/>
    <dgm:cxn modelId="{667F4567-EDD9-4ECB-B70D-DBEB52CFC548}" srcId="{F8159C53-586D-4B52-B9DF-2586AE134A36}" destId="{5A245C55-2AEA-44EE-AA40-E94C2657F53B}" srcOrd="3" destOrd="0" parTransId="{95D5C182-B4DA-4573-8301-7C79CB9ED2D8}" sibTransId="{FEB60EE0-865E-4878-90C5-02FF414364D9}"/>
    <dgm:cxn modelId="{83FA5F4E-03BA-47F0-8665-E002EDE02867}" type="presOf" srcId="{38B3207E-180A-48E0-98A2-314024498AC1}" destId="{C7071D58-AE55-4176-AB90-EE785273DC38}" srcOrd="0" destOrd="0" presId="urn:microsoft.com/office/officeart/2005/8/layout/process2"/>
    <dgm:cxn modelId="{6007C76F-5EE0-43FD-8D6F-6948E7B03B47}" type="presOf" srcId="{E2620E16-A00A-41CA-91FD-67AEA63C0E7B}" destId="{75CA1F8B-7505-4BBF-8CE4-5397B179E7F4}" srcOrd="1" destOrd="0" presId="urn:microsoft.com/office/officeart/2005/8/layout/process2"/>
    <dgm:cxn modelId="{CD002156-B767-4E6B-AC21-470486603A2E}" type="presOf" srcId="{D5F8911E-7C34-4BBF-A80D-C4A8E0FE5069}" destId="{19DBB542-B2B7-4F8C-A08D-40D54F2302F9}" srcOrd="1" destOrd="0" presId="urn:microsoft.com/office/officeart/2005/8/layout/process2"/>
    <dgm:cxn modelId="{E399B788-FF99-4B18-A4D0-9750DD753EE7}" type="presOf" srcId="{D5F8911E-7C34-4BBF-A80D-C4A8E0FE5069}" destId="{CC0D7E20-58A5-4806-B9CF-A35BDAFC8DC5}" srcOrd="0" destOrd="0" presId="urn:microsoft.com/office/officeart/2005/8/layout/process2"/>
    <dgm:cxn modelId="{4AA0B390-3BA2-4EAD-848F-8F855E1F81FE}" srcId="{F8159C53-586D-4B52-B9DF-2586AE134A36}" destId="{13C84DA0-6838-4032-9C3B-894C167F00B2}" srcOrd="0" destOrd="0" parTransId="{EFCBB447-EDBD-4E1F-A286-3D69EDD00879}" sibTransId="{9737AF9D-DDC2-4380-BAC0-D3BAB68C89D1}"/>
    <dgm:cxn modelId="{D55DAA96-FA78-407F-A67A-2D060C0F16FA}" type="presOf" srcId="{13C84DA0-6838-4032-9C3B-894C167F00B2}" destId="{33CB8710-7B9F-451B-A1C7-38560D1BADE5}" srcOrd="0" destOrd="0" presId="urn:microsoft.com/office/officeart/2005/8/layout/process2"/>
    <dgm:cxn modelId="{DB8775A1-4B72-4D41-8D0F-4B24C84E07B1}" type="presOf" srcId="{5A245C55-2AEA-44EE-AA40-E94C2657F53B}" destId="{FDD69D29-80EA-4B1F-853D-2A85727D4410}" srcOrd="0" destOrd="0" presId="urn:microsoft.com/office/officeart/2005/8/layout/process2"/>
    <dgm:cxn modelId="{FB789DA5-2B4F-4591-BA3F-EDFB344C5FB2}" type="presOf" srcId="{D3898141-C165-4035-951F-5B4BC0C3E297}" destId="{A2588394-29F4-4C1D-884B-B00CE9694491}" srcOrd="0" destOrd="0" presId="urn:microsoft.com/office/officeart/2005/8/layout/process2"/>
    <dgm:cxn modelId="{454196B5-1F09-46F1-AB66-9288AF22657B}" srcId="{F8159C53-586D-4B52-B9DF-2586AE134A36}" destId="{C6259CBD-9704-4EE2-8244-A2A897B893E8}" srcOrd="1" destOrd="0" parTransId="{FC35964B-9AAE-4D30-B999-EAD0723B8E6D}" sibTransId="{D5F8911E-7C34-4BBF-A80D-C4A8E0FE5069}"/>
    <dgm:cxn modelId="{FFC0BCC6-ACB4-4811-B26C-448003A7DD46}" type="presOf" srcId="{9737AF9D-DDC2-4380-BAC0-D3BAB68C89D1}" destId="{738CEEC3-5073-4196-ABA9-DA5A08B8D4B3}" srcOrd="0" destOrd="0" presId="urn:microsoft.com/office/officeart/2005/8/layout/process2"/>
    <dgm:cxn modelId="{3B3939C8-480A-4D4C-A72B-5B12888F3D00}" type="presOf" srcId="{D3898141-C165-4035-951F-5B4BC0C3E297}" destId="{54E91E31-1DFD-4D2D-9109-431B3E88C69F}" srcOrd="1" destOrd="0" presId="urn:microsoft.com/office/officeart/2005/8/layout/process2"/>
    <dgm:cxn modelId="{EE347FE2-48D9-45C0-A4E5-988EC5194D35}" type="presOf" srcId="{5B0C1AC4-AC9F-4EDD-B583-4AB343ABB191}" destId="{36FAE49F-2917-449C-8EED-2BDCD4CB1BB2}" srcOrd="0" destOrd="0" presId="urn:microsoft.com/office/officeart/2005/8/layout/process2"/>
    <dgm:cxn modelId="{029FEAED-7ED8-4F66-80FF-A599384C2631}" type="presOf" srcId="{7E13BE2D-9793-4974-BC99-998714431953}" destId="{360FBE4D-226F-45FF-A0A5-864E2FA0DFB8}" srcOrd="0" destOrd="0" presId="urn:microsoft.com/office/officeart/2005/8/layout/process2"/>
    <dgm:cxn modelId="{4F5B47F1-043A-4259-A48B-116A3B100907}" type="presOf" srcId="{C6259CBD-9704-4EE2-8244-A2A897B893E8}" destId="{B1EA8268-B1A6-4BE1-88CF-D5377EA157C6}" srcOrd="0" destOrd="0" presId="urn:microsoft.com/office/officeart/2005/8/layout/process2"/>
    <dgm:cxn modelId="{403EAFF4-5FA0-406D-B1F4-C59C2805669B}" type="presOf" srcId="{F8159C53-586D-4B52-B9DF-2586AE134A36}" destId="{48823A9B-8C57-4C32-8A1F-D7FC03BB7115}" srcOrd="0" destOrd="0" presId="urn:microsoft.com/office/officeart/2005/8/layout/process2"/>
    <dgm:cxn modelId="{C809E8FE-3937-4159-A743-341AB72EA1B7}" type="presOf" srcId="{9737AF9D-DDC2-4380-BAC0-D3BAB68C89D1}" destId="{359375D5-F5EB-483D-983F-45782201E580}" srcOrd="1" destOrd="0" presId="urn:microsoft.com/office/officeart/2005/8/layout/process2"/>
    <dgm:cxn modelId="{1FD8019A-C399-460A-8D12-272593D3D4CC}" type="presParOf" srcId="{48823A9B-8C57-4C32-8A1F-D7FC03BB7115}" destId="{33CB8710-7B9F-451B-A1C7-38560D1BADE5}" srcOrd="0" destOrd="0" presId="urn:microsoft.com/office/officeart/2005/8/layout/process2"/>
    <dgm:cxn modelId="{C6F59B10-D460-4783-BFCA-B02E7214AAF7}" type="presParOf" srcId="{48823A9B-8C57-4C32-8A1F-D7FC03BB7115}" destId="{738CEEC3-5073-4196-ABA9-DA5A08B8D4B3}" srcOrd="1" destOrd="0" presId="urn:microsoft.com/office/officeart/2005/8/layout/process2"/>
    <dgm:cxn modelId="{518A179B-AD0F-4F86-B0C3-6EB4723C9835}" type="presParOf" srcId="{738CEEC3-5073-4196-ABA9-DA5A08B8D4B3}" destId="{359375D5-F5EB-483D-983F-45782201E580}" srcOrd="0" destOrd="0" presId="urn:microsoft.com/office/officeart/2005/8/layout/process2"/>
    <dgm:cxn modelId="{7AF32EA7-3EAD-4D4C-8C01-CDF528320958}" type="presParOf" srcId="{48823A9B-8C57-4C32-8A1F-D7FC03BB7115}" destId="{B1EA8268-B1A6-4BE1-88CF-D5377EA157C6}" srcOrd="2" destOrd="0" presId="urn:microsoft.com/office/officeart/2005/8/layout/process2"/>
    <dgm:cxn modelId="{9E3B4B9E-50D4-47AC-BDCF-84F4B56D3778}" type="presParOf" srcId="{48823A9B-8C57-4C32-8A1F-D7FC03BB7115}" destId="{CC0D7E20-58A5-4806-B9CF-A35BDAFC8DC5}" srcOrd="3" destOrd="0" presId="urn:microsoft.com/office/officeart/2005/8/layout/process2"/>
    <dgm:cxn modelId="{F001917D-BFE1-4467-B419-E1D649FBDB19}" type="presParOf" srcId="{CC0D7E20-58A5-4806-B9CF-A35BDAFC8DC5}" destId="{19DBB542-B2B7-4F8C-A08D-40D54F2302F9}" srcOrd="0" destOrd="0" presId="urn:microsoft.com/office/officeart/2005/8/layout/process2"/>
    <dgm:cxn modelId="{9EAB46F8-071B-42DA-A237-A76F42C1F409}" type="presParOf" srcId="{48823A9B-8C57-4C32-8A1F-D7FC03BB7115}" destId="{360FBE4D-226F-45FF-A0A5-864E2FA0DFB8}" srcOrd="4" destOrd="0" presId="urn:microsoft.com/office/officeart/2005/8/layout/process2"/>
    <dgm:cxn modelId="{CFA3286A-449A-4005-93C1-A8D343CC6207}" type="presParOf" srcId="{48823A9B-8C57-4C32-8A1F-D7FC03BB7115}" destId="{77139C66-06E9-4228-9C63-E446B68DA8F3}" srcOrd="5" destOrd="0" presId="urn:microsoft.com/office/officeart/2005/8/layout/process2"/>
    <dgm:cxn modelId="{0C492599-DA1F-4A94-957A-841BE3D34F35}" type="presParOf" srcId="{77139C66-06E9-4228-9C63-E446B68DA8F3}" destId="{75CA1F8B-7505-4BBF-8CE4-5397B179E7F4}" srcOrd="0" destOrd="0" presId="urn:microsoft.com/office/officeart/2005/8/layout/process2"/>
    <dgm:cxn modelId="{4937F431-C88D-4BC8-8939-6F5C8E016DD9}" type="presParOf" srcId="{48823A9B-8C57-4C32-8A1F-D7FC03BB7115}" destId="{FDD69D29-80EA-4B1F-853D-2A85727D4410}" srcOrd="6" destOrd="0" presId="urn:microsoft.com/office/officeart/2005/8/layout/process2"/>
    <dgm:cxn modelId="{DB6F1CCE-4ACE-4FD7-ADE1-690703B5B085}" type="presParOf" srcId="{48823A9B-8C57-4C32-8A1F-D7FC03BB7115}" destId="{C42C94C1-A747-4996-A036-CC73EDCC051C}" srcOrd="7" destOrd="0" presId="urn:microsoft.com/office/officeart/2005/8/layout/process2"/>
    <dgm:cxn modelId="{309D3CFF-5897-4C92-9979-B0B865C589C6}" type="presParOf" srcId="{C42C94C1-A747-4996-A036-CC73EDCC051C}" destId="{AF97EF66-A9A0-4BD3-8A1A-B6B04EB81AE9}" srcOrd="0" destOrd="0" presId="urn:microsoft.com/office/officeart/2005/8/layout/process2"/>
    <dgm:cxn modelId="{F69AF6DE-2CA9-4329-A07E-370A39450220}" type="presParOf" srcId="{48823A9B-8C57-4C32-8A1F-D7FC03BB7115}" destId="{36FAE49F-2917-449C-8EED-2BDCD4CB1BB2}" srcOrd="8" destOrd="0" presId="urn:microsoft.com/office/officeart/2005/8/layout/process2"/>
    <dgm:cxn modelId="{D039A0F6-F792-4A32-8C68-4FFDFC3201C6}" type="presParOf" srcId="{48823A9B-8C57-4C32-8A1F-D7FC03BB7115}" destId="{A2588394-29F4-4C1D-884B-B00CE9694491}" srcOrd="9" destOrd="0" presId="urn:microsoft.com/office/officeart/2005/8/layout/process2"/>
    <dgm:cxn modelId="{25B803AF-E6DE-4C8E-BC0C-D8828E92EC20}" type="presParOf" srcId="{A2588394-29F4-4C1D-884B-B00CE9694491}" destId="{54E91E31-1DFD-4D2D-9109-431B3E88C69F}" srcOrd="0" destOrd="0" presId="urn:microsoft.com/office/officeart/2005/8/layout/process2"/>
    <dgm:cxn modelId="{961765A1-7B8C-4C1B-B384-23A630C251BD}" type="presParOf" srcId="{48823A9B-8C57-4C32-8A1F-D7FC03BB7115}" destId="{C7071D58-AE55-4176-AB90-EE785273DC38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8281D-995B-4F22-B6B0-55509E61AC00}">
      <dsp:nvSpPr>
        <dsp:cNvPr id="0" name=""/>
        <dsp:cNvSpPr/>
      </dsp:nvSpPr>
      <dsp:spPr>
        <a:xfrm>
          <a:off x="1518" y="1928802"/>
          <a:ext cx="1849487" cy="739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Hallgató</a:t>
          </a:r>
        </a:p>
      </dsp:txBody>
      <dsp:txXfrm>
        <a:off x="371415" y="1928802"/>
        <a:ext cx="1109693" cy="739794"/>
      </dsp:txXfrm>
    </dsp:sp>
    <dsp:sp modelId="{D53F5208-9619-4D8F-B3B5-5DC534F862BF}">
      <dsp:nvSpPr>
        <dsp:cNvPr id="0" name=""/>
        <dsp:cNvSpPr/>
      </dsp:nvSpPr>
      <dsp:spPr>
        <a:xfrm>
          <a:off x="1666056" y="1928802"/>
          <a:ext cx="1849487" cy="739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KKV/Startup</a:t>
          </a:r>
        </a:p>
      </dsp:txBody>
      <dsp:txXfrm>
        <a:off x="2035953" y="1928802"/>
        <a:ext cx="1109693" cy="739794"/>
      </dsp:txXfrm>
    </dsp:sp>
    <dsp:sp modelId="{04302744-3BC6-4E7D-871B-63C334750F10}">
      <dsp:nvSpPr>
        <dsp:cNvPr id="0" name=""/>
        <dsp:cNvSpPr/>
      </dsp:nvSpPr>
      <dsp:spPr>
        <a:xfrm>
          <a:off x="3330594" y="1928802"/>
          <a:ext cx="1849487" cy="739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Partner</a:t>
          </a:r>
        </a:p>
      </dsp:txBody>
      <dsp:txXfrm>
        <a:off x="3700491" y="1928802"/>
        <a:ext cx="1109693" cy="739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B8710-7B9F-451B-A1C7-38560D1BADE5}">
      <dsp:nvSpPr>
        <dsp:cNvPr id="0" name=""/>
        <dsp:cNvSpPr/>
      </dsp:nvSpPr>
      <dsp:spPr>
        <a:xfrm>
          <a:off x="758802" y="2531"/>
          <a:ext cx="2445966" cy="749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 dirty="0" err="1"/>
            <a:t>Alumni</a:t>
          </a:r>
          <a:r>
            <a:rPr lang="hu-HU" sz="1800" b="0" i="0" kern="1200" dirty="0"/>
            <a:t> az iparban</a:t>
          </a:r>
          <a:endParaRPr lang="hu-HU" sz="1800" kern="1200" dirty="0"/>
        </a:p>
      </dsp:txBody>
      <dsp:txXfrm>
        <a:off x="780767" y="24496"/>
        <a:ext cx="2402036" cy="706027"/>
      </dsp:txXfrm>
    </dsp:sp>
    <dsp:sp modelId="{738CEEC3-5073-4196-ABA9-DA5A08B8D4B3}">
      <dsp:nvSpPr>
        <dsp:cNvPr id="0" name=""/>
        <dsp:cNvSpPr/>
      </dsp:nvSpPr>
      <dsp:spPr>
        <a:xfrm rot="5400000">
          <a:off x="1841169" y="771237"/>
          <a:ext cx="281233" cy="337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/>
        </a:p>
      </dsp:txBody>
      <dsp:txXfrm rot="-5400000">
        <a:off x="1880542" y="799360"/>
        <a:ext cx="202488" cy="196863"/>
      </dsp:txXfrm>
    </dsp:sp>
    <dsp:sp modelId="{B1EA8268-B1A6-4BE1-88CF-D5377EA157C6}">
      <dsp:nvSpPr>
        <dsp:cNvPr id="0" name=""/>
        <dsp:cNvSpPr/>
      </dsp:nvSpPr>
      <dsp:spPr>
        <a:xfrm>
          <a:off x="758802" y="1127466"/>
          <a:ext cx="2445966" cy="749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/>
            <a:t>kutatási probléma azonosítása</a:t>
          </a:r>
          <a:endParaRPr lang="hu-HU" sz="1800" b="0" i="0" kern="1200" dirty="0"/>
        </a:p>
      </dsp:txBody>
      <dsp:txXfrm>
        <a:off x="780767" y="1149431"/>
        <a:ext cx="2402036" cy="706027"/>
      </dsp:txXfrm>
    </dsp:sp>
    <dsp:sp modelId="{CC0D7E20-58A5-4806-B9CF-A35BDAFC8DC5}">
      <dsp:nvSpPr>
        <dsp:cNvPr id="0" name=""/>
        <dsp:cNvSpPr/>
      </dsp:nvSpPr>
      <dsp:spPr>
        <a:xfrm rot="5400000">
          <a:off x="1841169" y="1896173"/>
          <a:ext cx="281233" cy="337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/>
        </a:p>
      </dsp:txBody>
      <dsp:txXfrm rot="-5400000">
        <a:off x="1880542" y="1924296"/>
        <a:ext cx="202488" cy="196863"/>
      </dsp:txXfrm>
    </dsp:sp>
    <dsp:sp modelId="{360FBE4D-226F-45FF-A0A5-864E2FA0DFB8}">
      <dsp:nvSpPr>
        <dsp:cNvPr id="0" name=""/>
        <dsp:cNvSpPr/>
      </dsp:nvSpPr>
      <dsp:spPr>
        <a:xfrm>
          <a:off x="758802" y="2252402"/>
          <a:ext cx="2445966" cy="749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 dirty="0"/>
            <a:t>egyetemi témavezető + céges mentor</a:t>
          </a:r>
        </a:p>
      </dsp:txBody>
      <dsp:txXfrm>
        <a:off x="780767" y="2274367"/>
        <a:ext cx="2402036" cy="706027"/>
      </dsp:txXfrm>
    </dsp:sp>
    <dsp:sp modelId="{77139C66-06E9-4228-9C63-E446B68DA8F3}">
      <dsp:nvSpPr>
        <dsp:cNvPr id="0" name=""/>
        <dsp:cNvSpPr/>
      </dsp:nvSpPr>
      <dsp:spPr>
        <a:xfrm rot="5400000">
          <a:off x="1841169" y="3021109"/>
          <a:ext cx="281233" cy="337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/>
        </a:p>
      </dsp:txBody>
      <dsp:txXfrm rot="-5400000">
        <a:off x="1880542" y="3049232"/>
        <a:ext cx="202488" cy="196863"/>
      </dsp:txXfrm>
    </dsp:sp>
    <dsp:sp modelId="{FDD69D29-80EA-4B1F-853D-2A85727D4410}">
      <dsp:nvSpPr>
        <dsp:cNvPr id="0" name=""/>
        <dsp:cNvSpPr/>
      </dsp:nvSpPr>
      <dsp:spPr>
        <a:xfrm>
          <a:off x="758802" y="3377338"/>
          <a:ext cx="2445966" cy="749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/>
            <a:t>doktorandusz / hallgató bevonása</a:t>
          </a:r>
          <a:endParaRPr lang="hu-HU" sz="1800" b="0" i="0" kern="1200" dirty="0"/>
        </a:p>
      </dsp:txBody>
      <dsp:txXfrm>
        <a:off x="780767" y="3399303"/>
        <a:ext cx="2402036" cy="706027"/>
      </dsp:txXfrm>
    </dsp:sp>
    <dsp:sp modelId="{C42C94C1-A747-4996-A036-CC73EDCC051C}">
      <dsp:nvSpPr>
        <dsp:cNvPr id="0" name=""/>
        <dsp:cNvSpPr/>
      </dsp:nvSpPr>
      <dsp:spPr>
        <a:xfrm rot="5400000">
          <a:off x="1841169" y="4146045"/>
          <a:ext cx="281233" cy="337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/>
        </a:p>
      </dsp:txBody>
      <dsp:txXfrm rot="-5400000">
        <a:off x="1880542" y="4174168"/>
        <a:ext cx="202488" cy="196863"/>
      </dsp:txXfrm>
    </dsp:sp>
    <dsp:sp modelId="{36FAE49F-2917-449C-8EED-2BDCD4CB1BB2}">
      <dsp:nvSpPr>
        <dsp:cNvPr id="0" name=""/>
        <dsp:cNvSpPr/>
      </dsp:nvSpPr>
      <dsp:spPr>
        <a:xfrm>
          <a:off x="758802" y="4502274"/>
          <a:ext cx="2445966" cy="749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/>
            <a:t>közös K+F projekt</a:t>
          </a:r>
          <a:endParaRPr lang="hu-HU" sz="1800" b="0" i="0" kern="1200" dirty="0"/>
        </a:p>
      </dsp:txBody>
      <dsp:txXfrm>
        <a:off x="780767" y="4524239"/>
        <a:ext cx="2402036" cy="706027"/>
      </dsp:txXfrm>
    </dsp:sp>
    <dsp:sp modelId="{A2588394-29F4-4C1D-884B-B00CE9694491}">
      <dsp:nvSpPr>
        <dsp:cNvPr id="0" name=""/>
        <dsp:cNvSpPr/>
      </dsp:nvSpPr>
      <dsp:spPr>
        <a:xfrm rot="5400000">
          <a:off x="1841169" y="5270980"/>
          <a:ext cx="281233" cy="337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/>
        </a:p>
      </dsp:txBody>
      <dsp:txXfrm rot="-5400000">
        <a:off x="1880542" y="5299103"/>
        <a:ext cx="202488" cy="196863"/>
      </dsp:txXfrm>
    </dsp:sp>
    <dsp:sp modelId="{C7071D58-AE55-4176-AB90-EE785273DC38}">
      <dsp:nvSpPr>
        <dsp:cNvPr id="0" name=""/>
        <dsp:cNvSpPr/>
      </dsp:nvSpPr>
      <dsp:spPr>
        <a:xfrm>
          <a:off x="758802" y="5627210"/>
          <a:ext cx="2445966" cy="749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/>
            <a:t>publikáció + prototípus + ipari hasznosítás</a:t>
          </a:r>
          <a:endParaRPr lang="hu-HU" sz="1800" kern="1200" dirty="0"/>
        </a:p>
      </dsp:txBody>
      <dsp:txXfrm>
        <a:off x="780767" y="5649175"/>
        <a:ext cx="2402036" cy="706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C919F-D880-4CED-A69E-D21B16FF5F74}" type="datetimeFigureOut">
              <a:rPr lang="hu-HU" smtClean="0"/>
              <a:t>2026. 05. 06.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0953D-A210-45EA-80CE-C37ED73529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8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Közösség ott épül, ahol együtt dolgozunk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953D-A210-45EA-80CE-C37ED73529D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14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Tudatos törekvés: </a:t>
            </a:r>
            <a:r>
              <a:rPr lang="hu-HU" dirty="0" err="1"/>
              <a:t>alumni</a:t>
            </a:r>
            <a:r>
              <a:rPr lang="hu-HU" dirty="0"/>
              <a:t> ne csak visszatérjen, hanem részt vegyen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953D-A210-45EA-80CE-C37ED73529D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26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spin-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 leválás az egyetemről, hanem az egyetemi tudás piaci kiterjesztése.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953D-A210-45EA-80CE-C37ED73529D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99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kampány, hanem folyamatos jelenlét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953D-A210-45EA-80CE-C37ED73529D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97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alumni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itt nem csupán kapcsolatot hoz, hanem fordít is a két világ között: érti az ipari problémát, és ismeri az egyetemi működést.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953D-A210-45EA-80CE-C37ED73529D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676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alumni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itt katalizátor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953D-A210-45EA-80CE-C37ED73529D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58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= a kar márkájának legmegbízhatóbb hordozója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953D-A210-45EA-80CE-C37ED73529D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936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953D-A210-45EA-80CE-C37ED73529D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87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zdő dia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0" y="5997474"/>
            <a:ext cx="12192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3F6147C-296C-2EC1-38AC-C7C9E6928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5481" y="1822628"/>
            <a:ext cx="24098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E9669ADC-D8F2-4C21-BF55-42905D99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191"/>
            <a:ext cx="10515600" cy="1057969"/>
          </a:xfrm>
          <a:prstGeom prst="rect">
            <a:avLst/>
          </a:prstGeom>
        </p:spPr>
        <p:txBody>
          <a:bodyPr lIns="0" anchor="b"/>
          <a:lstStyle>
            <a:lvl1pPr>
              <a:defRPr sz="3200" b="1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838200" y="1361596"/>
            <a:ext cx="137042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33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82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B5BCAD-371D-4BDF-855E-E8F6CFBA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336B4E-1707-4290-8C7B-9D1DDD2F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C48F2C9-8848-461C-8599-10604C090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églalap 7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16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>
            <a:extLst>
              <a:ext uri="{FF2B5EF4-FFF2-40B4-BE49-F238E27FC236}">
                <a16:creationId xmlns:a16="http://schemas.microsoft.com/office/drawing/2014/main" id="{52B8D1A4-E1EA-4153-AEE1-CDBB0BEE7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5A4A05E-086C-4EB3-B6B8-6073F43D7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églalap 8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E9669ADC-D8F2-4C21-BF55-42905D99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375"/>
            <a:ext cx="10515600" cy="1023786"/>
          </a:xfrm>
          <a:prstGeom prst="rect">
            <a:avLst/>
          </a:prstGeom>
        </p:spPr>
        <p:txBody>
          <a:bodyPr lIns="0" anchor="b"/>
          <a:lstStyle>
            <a:lvl1pPr>
              <a:defRPr sz="3200" b="1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Szöveg helye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58781"/>
            <a:ext cx="2974145" cy="46684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/>
              <a:t>Alcím szerkesztése</a:t>
            </a:r>
          </a:p>
        </p:txBody>
      </p:sp>
      <p:cxnSp>
        <p:nvCxnSpPr>
          <p:cNvPr id="13" name="Egyenes összekötő 12"/>
          <p:cNvCxnSpPr/>
          <p:nvPr userDrawn="1"/>
        </p:nvCxnSpPr>
        <p:spPr>
          <a:xfrm>
            <a:off x="838200" y="1825625"/>
            <a:ext cx="137042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37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E77E905-B491-44F6-87FC-E12D068D8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Téglalap 6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E9669ADC-D8F2-4C21-BF55-42905D99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099"/>
            <a:ext cx="10515600" cy="1075061"/>
          </a:xfrm>
          <a:prstGeom prst="rect">
            <a:avLst/>
          </a:prstGeom>
        </p:spPr>
        <p:txBody>
          <a:bodyPr lIns="0" anchor="b"/>
          <a:lstStyle>
            <a:lvl1pPr>
              <a:defRPr sz="3200" b="1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9525"/>
            <a:ext cx="2974145" cy="5461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/>
              <a:t>Alcím szerkesztése</a:t>
            </a:r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838200" y="1825625"/>
            <a:ext cx="137042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440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84AC196-6B81-4348-BB78-92C8BCF93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9588237-028A-4DCB-9899-2EFB2BB11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Téglalap 6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775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52003"/>
            <a:ext cx="10363200" cy="2076997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A63E-71D1-410D-9DE3-12DB75E37893}" type="datetimeFigureOut">
              <a:rPr lang="hu-HU" smtClean="0"/>
              <a:t>2026. 05. 06.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2F1-1349-42DA-9B35-5D623A20DB9A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5F2EE96-7521-DD45-A859-3FB50183E2D6}"/>
              </a:ext>
            </a:extLst>
          </p:cNvPr>
          <p:cNvSpPr txBox="1"/>
          <p:nvPr userDrawn="1"/>
        </p:nvSpPr>
        <p:spPr>
          <a:xfrm>
            <a:off x="914400" y="25345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chemeClr val="bg1"/>
                </a:solidFill>
              </a:rPr>
              <a:t>Pázmány</a:t>
            </a:r>
            <a:r>
              <a:rPr lang="en-GB" sz="1800" dirty="0">
                <a:solidFill>
                  <a:schemeClr val="bg1"/>
                </a:solidFill>
              </a:rPr>
              <a:t> Péter </a:t>
            </a:r>
            <a:r>
              <a:rPr lang="en-GB" sz="1800" dirty="0" err="1">
                <a:solidFill>
                  <a:schemeClr val="bg1"/>
                </a:solidFill>
              </a:rPr>
              <a:t>Katolikus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Egyetem</a:t>
            </a:r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b="1" dirty="0" err="1">
                <a:solidFill>
                  <a:schemeClr val="bg1"/>
                </a:solidFill>
              </a:rPr>
              <a:t>Információs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Technológiai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és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Bionikai</a:t>
            </a:r>
            <a:r>
              <a:rPr lang="en-GB" sz="1800" b="1" dirty="0">
                <a:solidFill>
                  <a:schemeClr val="bg1"/>
                </a:solidFill>
              </a:rPr>
              <a:t> Kar</a:t>
            </a:r>
          </a:p>
        </p:txBody>
      </p:sp>
    </p:spTree>
    <p:extLst>
      <p:ext uri="{BB962C8B-B14F-4D97-AF65-F5344CB8AC3E}">
        <p14:creationId xmlns:p14="http://schemas.microsoft.com/office/powerpoint/2010/main" val="1261483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A63E-71D1-410D-9DE3-12DB75E37893}" type="datetimeFigureOut">
              <a:rPr lang="hu-HU" smtClean="0"/>
              <a:t>2026. 05. 06.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12F1-1349-42DA-9B35-5D623A20DB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756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 userDrawn="1"/>
        </p:nvSpPr>
        <p:spPr>
          <a:xfrm>
            <a:off x="0" y="4712677"/>
            <a:ext cx="12192000" cy="2145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i="1" dirty="0">
              <a:solidFill>
                <a:schemeClr val="bg1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838200" y="1617786"/>
            <a:ext cx="10515600" cy="68115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1" cap="all" baseline="0"/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DF7268-4080-4DE8-AB94-D1A502A37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54900"/>
            <a:ext cx="9144000" cy="5361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Előadó Neve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5520000" y="2416627"/>
            <a:ext cx="115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 helye 15"/>
          <p:cNvSpPr>
            <a:spLocks noGrp="1"/>
          </p:cNvSpPr>
          <p:nvPr>
            <p:ph type="body" sz="quarter" idx="10" hasCustomPrompt="1"/>
          </p:nvPr>
        </p:nvSpPr>
        <p:spPr>
          <a:xfrm>
            <a:off x="5502610" y="2543869"/>
            <a:ext cx="1186780" cy="4990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/>
              <a:t>dátum</a:t>
            </a:r>
          </a:p>
        </p:txBody>
      </p:sp>
      <p:sp>
        <p:nvSpPr>
          <p:cNvPr id="17" name="Szöveg helye 15"/>
          <p:cNvSpPr>
            <a:spLocks noGrp="1"/>
          </p:cNvSpPr>
          <p:nvPr>
            <p:ph type="body" sz="quarter" idx="11" hasCustomPrompt="1"/>
          </p:nvPr>
        </p:nvSpPr>
        <p:spPr>
          <a:xfrm>
            <a:off x="5244134" y="5786163"/>
            <a:ext cx="1703733" cy="499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titulusa</a:t>
            </a:r>
          </a:p>
        </p:txBody>
      </p:sp>
    </p:spTree>
    <p:extLst>
      <p:ext uri="{BB962C8B-B14F-4D97-AF65-F5344CB8AC3E}">
        <p14:creationId xmlns:p14="http://schemas.microsoft.com/office/powerpoint/2010/main" val="3391664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669ADC-D8F2-4C21-BF55-42905D99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55"/>
            <a:ext cx="10515600" cy="1160520"/>
          </a:xfrm>
          <a:prstGeom prst="rect">
            <a:avLst/>
          </a:prstGeom>
        </p:spPr>
        <p:txBody>
          <a:bodyPr lIns="0" anchor="b"/>
          <a:lstStyle>
            <a:lvl1pPr>
              <a:defRPr sz="3200" b="1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4C4DD6-4AD9-4838-BA50-953FD305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9815"/>
            <a:ext cx="10515600" cy="41371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56439"/>
            <a:ext cx="2974145" cy="5461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/>
              <a:t>Alcím szerkesztése</a:t>
            </a:r>
          </a:p>
        </p:txBody>
      </p:sp>
      <p:cxnSp>
        <p:nvCxnSpPr>
          <p:cNvPr id="12" name="Egyenes összekötő 11"/>
          <p:cNvCxnSpPr/>
          <p:nvPr userDrawn="1"/>
        </p:nvCxnSpPr>
        <p:spPr>
          <a:xfrm>
            <a:off x="838200" y="1902539"/>
            <a:ext cx="137042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36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lcím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669ADC-D8F2-4C21-BF55-42905D99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832"/>
            <a:ext cx="10515600" cy="1126339"/>
          </a:xfrm>
          <a:prstGeom prst="rect">
            <a:avLst/>
          </a:prstGeom>
        </p:spPr>
        <p:txBody>
          <a:bodyPr lIns="0" anchor="b"/>
          <a:lstStyle>
            <a:lvl1pPr>
              <a:defRPr sz="3200" b="1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4C4DD6-4AD9-4838-BA50-953FD305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9815"/>
            <a:ext cx="10515600" cy="41371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2" name="Egyenes összekötő 11"/>
          <p:cNvCxnSpPr/>
          <p:nvPr userDrawn="1"/>
        </p:nvCxnSpPr>
        <p:spPr>
          <a:xfrm>
            <a:off x="838200" y="1566827"/>
            <a:ext cx="137042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80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70DEC-467F-403B-AC4E-BD15991FB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128996"/>
          </a:xfrm>
          <a:prstGeom prst="rect">
            <a:avLst/>
          </a:prstGeo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hu-HU" dirty="0"/>
              <a:t>Fejezet címe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8F68B22-8B81-4884-B60A-494CFAACF8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197392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Fejezet alcíme</a:t>
            </a:r>
          </a:p>
        </p:txBody>
      </p:sp>
      <p:sp>
        <p:nvSpPr>
          <p:cNvPr id="7" name="Téglalap 6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5520000" y="3030776"/>
            <a:ext cx="115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5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D81498-FB92-4624-9D0D-D7199EB9C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80EA80D-1C46-4A13-8E99-4CFE3CD41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Téglalap 8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E9669ADC-D8F2-4C21-BF55-42905D99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645"/>
            <a:ext cx="10515600" cy="1066515"/>
          </a:xfrm>
          <a:prstGeom prst="rect">
            <a:avLst/>
          </a:prstGeom>
        </p:spPr>
        <p:txBody>
          <a:bodyPr lIns="0" anchor="b"/>
          <a:lstStyle>
            <a:lvl1pPr>
              <a:defRPr sz="3200" b="1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Szöveg helye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9525"/>
            <a:ext cx="2974145" cy="5461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/>
              <a:t>Alcím szerkesztése</a:t>
            </a:r>
          </a:p>
        </p:txBody>
      </p:sp>
      <p:cxnSp>
        <p:nvCxnSpPr>
          <p:cNvPr id="13" name="Egyenes összekötő 12"/>
          <p:cNvCxnSpPr/>
          <p:nvPr userDrawn="1"/>
        </p:nvCxnSpPr>
        <p:spPr>
          <a:xfrm>
            <a:off x="838200" y="1825625"/>
            <a:ext cx="137042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17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 alcím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D81498-FB92-4624-9D0D-D7199EB9C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9525"/>
            <a:ext cx="5181600" cy="459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80EA80D-1C46-4A13-8E99-4CFE3CD41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9525"/>
            <a:ext cx="5181600" cy="459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Téglalap 8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E9669ADC-D8F2-4C21-BF55-42905D99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53"/>
            <a:ext cx="10515600" cy="1083607"/>
          </a:xfrm>
          <a:prstGeom prst="rect">
            <a:avLst/>
          </a:prstGeom>
        </p:spPr>
        <p:txBody>
          <a:bodyPr lIns="0" anchor="b"/>
          <a:lstStyle>
            <a:lvl1pPr>
              <a:defRPr sz="3200" b="1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13" name="Egyenes összekötő 12"/>
          <p:cNvCxnSpPr/>
          <p:nvPr userDrawn="1"/>
        </p:nvCxnSpPr>
        <p:spPr>
          <a:xfrm>
            <a:off x="838200" y="1455480"/>
            <a:ext cx="137042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0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0DA3B52A-03EB-40E5-81F2-9C1B92057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4577"/>
            <a:ext cx="5157787" cy="680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05637D5-05F1-4368-B15A-A1B1D9C59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C58B62-769E-4A0F-A205-5C54958C0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4577"/>
            <a:ext cx="5183188" cy="680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34EB6B5-D048-46F3-B7E7-119246599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" name="Téglalap 9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E9669ADC-D8F2-4C21-BF55-42905D99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17"/>
            <a:ext cx="10515600" cy="1109244"/>
          </a:xfrm>
          <a:prstGeom prst="rect">
            <a:avLst/>
          </a:prstGeom>
        </p:spPr>
        <p:txBody>
          <a:bodyPr lIns="0" anchor="b"/>
          <a:lstStyle>
            <a:lvl1pPr>
              <a:defRPr sz="3200" b="1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Szöveg helye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9525"/>
            <a:ext cx="2974145" cy="40059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/>
              <a:t>Alcím szerkesztése</a:t>
            </a: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838200" y="1740165"/>
            <a:ext cx="137042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9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,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 userDrawn="1"/>
        </p:nvSpPr>
        <p:spPr>
          <a:xfrm>
            <a:off x="-8073" y="6702253"/>
            <a:ext cx="936000" cy="16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928191" y="6702252"/>
            <a:ext cx="11268000" cy="1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E9669ADC-D8F2-4C21-BF55-42905D99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29"/>
            <a:ext cx="10515600" cy="1032332"/>
          </a:xfrm>
          <a:prstGeom prst="rect">
            <a:avLst/>
          </a:prstGeom>
        </p:spPr>
        <p:txBody>
          <a:bodyPr lIns="0" anchor="b"/>
          <a:lstStyle>
            <a:lvl1pPr>
              <a:defRPr sz="3200" b="1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9" name="Szöveg helye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9525"/>
            <a:ext cx="2974145" cy="5461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/>
              <a:t>Alcím szerkesztése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838200" y="1825625"/>
            <a:ext cx="137042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9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7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77" r:id="rId16"/>
    <p:sldLayoutId id="214748387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45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283CDC-DDF1-F0E7-9360-4B2477DA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ösztöndíj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1029DB-EF46-56A3-FDA8-05EB7AFD1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Egykori hallgatónk által alapított ösztöndíj</a:t>
            </a:r>
          </a:p>
          <a:p>
            <a:r>
              <a:rPr lang="hu-HU" dirty="0"/>
              <a:t>Cél:</a:t>
            </a:r>
          </a:p>
          <a:p>
            <a:pPr lvl="1"/>
            <a:r>
              <a:rPr lang="hu-HU" dirty="0"/>
              <a:t>tehetséges, profilba illeszkedő hallgatók támogatása</a:t>
            </a:r>
          </a:p>
          <a:p>
            <a:r>
              <a:rPr lang="hu-HU" dirty="0"/>
              <a:t>Fontos elv:</a:t>
            </a:r>
          </a:p>
          <a:p>
            <a:pPr lvl="1"/>
            <a:r>
              <a:rPr lang="hu-HU" dirty="0"/>
              <a:t>a szakmai irányt az egyetem határozza meg</a:t>
            </a:r>
          </a:p>
          <a:p>
            <a:pPr lvl="1"/>
            <a:r>
              <a:rPr lang="hu-HU" dirty="0"/>
              <a:t>a cég pedig bizalmi támogatóként kapcsolódik be.</a:t>
            </a:r>
          </a:p>
          <a:p>
            <a:r>
              <a:rPr lang="hu-HU" dirty="0"/>
              <a:t>Hosszabb távon: utánpótlás, kötődés, bizalom</a:t>
            </a:r>
          </a:p>
        </p:txBody>
      </p:sp>
      <p:pic>
        <p:nvPicPr>
          <p:cNvPr id="4" name="Kép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2DD8ACB-84F2-6D2F-1CA1-4FF67894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94" y="905001"/>
            <a:ext cx="2327923" cy="5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CB5046-5193-C2F1-2903-65B2B9D09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9525"/>
            <a:ext cx="6104206" cy="4597438"/>
          </a:xfrm>
        </p:spPr>
        <p:txBody>
          <a:bodyPr>
            <a:normAutofit/>
          </a:bodyPr>
          <a:lstStyle/>
          <a:p>
            <a:r>
              <a:rPr lang="hu-HU" sz="2400" dirty="0" err="1">
                <a:latin typeface="PT Sans (Szövegtörzs)"/>
              </a:rPr>
              <a:t>Optoforce</a:t>
            </a:r>
            <a:r>
              <a:rPr lang="hu-HU" sz="2400" dirty="0">
                <a:latin typeface="PT Sans (Szövegtörzs)"/>
              </a:rPr>
              <a:t> – erőmérő szenzorok</a:t>
            </a:r>
          </a:p>
          <a:p>
            <a:pPr lvl="1"/>
            <a:r>
              <a:rPr lang="hu-HU" sz="2000" dirty="0">
                <a:latin typeface="PT Sans (Szövegtörzs)"/>
              </a:rPr>
              <a:t>alapítói háttér, ipari validáció, hallgatói inspiráció</a:t>
            </a:r>
          </a:p>
          <a:p>
            <a:r>
              <a:rPr lang="hu-HU" sz="2400" dirty="0" err="1">
                <a:latin typeface="PT Sans (Szövegtörzs)"/>
              </a:rPr>
              <a:t>Dermus</a:t>
            </a:r>
            <a:r>
              <a:rPr lang="hu-HU" sz="2400" dirty="0">
                <a:latin typeface="PT Sans (Szövegtörzs)"/>
              </a:rPr>
              <a:t> – orvosi ultrahang</a:t>
            </a:r>
          </a:p>
          <a:p>
            <a:pPr lvl="1"/>
            <a:r>
              <a:rPr lang="hu-HU" sz="2000" dirty="0">
                <a:latin typeface="PT Sans (Szövegtörzs)"/>
              </a:rPr>
              <a:t>orvostechnológiai kutatás, klinikai relevancia</a:t>
            </a:r>
          </a:p>
          <a:p>
            <a:r>
              <a:rPr lang="hu-HU" sz="2400" dirty="0" err="1">
                <a:latin typeface="PT Sans (Szövegtörzs)"/>
              </a:rPr>
              <a:t>Cytocast</a:t>
            </a:r>
            <a:r>
              <a:rPr lang="hu-HU" sz="2400" dirty="0">
                <a:latin typeface="PT Sans (Szövegtörzs)"/>
              </a:rPr>
              <a:t> – gyógyszerjelölt </a:t>
            </a:r>
            <a:r>
              <a:rPr lang="hu-HU" sz="2400" dirty="0" err="1">
                <a:latin typeface="PT Sans (Szövegtörzs)"/>
              </a:rPr>
              <a:t>pre-screening</a:t>
            </a:r>
            <a:endParaRPr lang="hu-HU" sz="2400" dirty="0">
              <a:latin typeface="PT Sans (Szövegtörzs)"/>
            </a:endParaRPr>
          </a:p>
          <a:p>
            <a:pPr lvl="1"/>
            <a:r>
              <a:rPr lang="hu-HU" sz="2000" dirty="0" err="1">
                <a:latin typeface="PT Sans (Szövegtörzs)"/>
              </a:rPr>
              <a:t>bionikai</a:t>
            </a:r>
            <a:r>
              <a:rPr lang="hu-HU" sz="2000" dirty="0">
                <a:latin typeface="PT Sans (Szövegtörzs)"/>
              </a:rPr>
              <a:t>-informatikai modellezés, K+F együttműködés</a:t>
            </a:r>
          </a:p>
          <a:p>
            <a:r>
              <a:rPr lang="hu-HU" sz="2400" dirty="0" err="1">
                <a:latin typeface="PT Sans (Szövegtörzs)"/>
              </a:rPr>
              <a:t>BrainQC</a:t>
            </a:r>
            <a:r>
              <a:rPr lang="hu-HU" sz="2400" dirty="0">
                <a:latin typeface="PT Sans (Szövegtörzs)"/>
              </a:rPr>
              <a:t> – kvantumkémiai szimuláció</a:t>
            </a:r>
          </a:p>
          <a:p>
            <a:pPr lvl="1"/>
            <a:r>
              <a:rPr lang="hu-HU" sz="2000" dirty="0">
                <a:latin typeface="PT Sans (Szövegtörzs)"/>
              </a:rPr>
              <a:t>számítási módszerek, mély technológiai innováció</a:t>
            </a:r>
          </a:p>
          <a:p>
            <a:pPr marL="0" indent="0">
              <a:buNone/>
            </a:pPr>
            <a:endParaRPr lang="hu-HU" sz="2400" dirty="0">
              <a:latin typeface="PT Sans (Szövegtörzs)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CB92A650-5EFB-26AC-C0A1-8B443A2F9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9000" y="2348370"/>
            <a:ext cx="4264800" cy="284261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C1E35C1-8D62-5388-0D1F-4FB99EF0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spin‑</a:t>
            </a:r>
            <a:r>
              <a:rPr lang="hu-HU" dirty="0" err="1"/>
              <a:t>off</a:t>
            </a:r>
            <a:r>
              <a:rPr lang="hu-HU" dirty="0"/>
              <a:t> ökoszisztéma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D896981-298C-32E0-4541-F50AF28BCF55}"/>
              </a:ext>
            </a:extLst>
          </p:cNvPr>
          <p:cNvSpPr txBox="1"/>
          <p:nvPr/>
        </p:nvSpPr>
        <p:spPr>
          <a:xfrm>
            <a:off x="743856" y="5889858"/>
            <a:ext cx="8922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0" i="0" dirty="0">
                <a:solidFill>
                  <a:srgbClr val="282828"/>
                </a:solidFill>
                <a:effectLst/>
                <a:latin typeface="+mj-lt"/>
              </a:rPr>
              <a:t>vendégelőadás | diplomamunka | közös pályázat | mentorálás | ipari projekt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00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1CF1EF-ADC5-B67A-79C7-C312D672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Szakmai identitás hordozója</a:t>
            </a:r>
            <a:br>
              <a:rPr lang="hu-HU" dirty="0"/>
            </a:br>
            <a:r>
              <a:rPr lang="hu-HU" dirty="0"/>
              <a:t>az </a:t>
            </a:r>
            <a:r>
              <a:rPr lang="hu-HU" dirty="0" err="1"/>
              <a:t>alumni</a:t>
            </a:r>
            <a:r>
              <a:rPr lang="hu-HU" dirty="0"/>
              <a:t> mint nagykövet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3B7D45-5A20-ADB9-EB67-5D1AD9D9A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Volt hallgatói közösségünk visszajelzéseit a Kar kommunikációjában használjuk </a:t>
            </a:r>
          </a:p>
          <a:p>
            <a:pPr lvl="1"/>
            <a:r>
              <a:rPr lang="hu-HU" dirty="0"/>
              <a:t>A Pázmány ITK nem csak képzést kínál, hanem identitást</a:t>
            </a:r>
          </a:p>
          <a:p>
            <a:pPr lvl="2"/>
            <a:r>
              <a:rPr lang="hu-HU" dirty="0"/>
              <a:t>Következetes szakmai profil</a:t>
            </a:r>
          </a:p>
          <a:p>
            <a:pPr lvl="3"/>
            <a:r>
              <a:rPr lang="hu-HU" dirty="0"/>
              <a:t>informatika és </a:t>
            </a:r>
            <a:r>
              <a:rPr lang="hu-HU" dirty="0" err="1"/>
              <a:t>bionika</a:t>
            </a:r>
            <a:r>
              <a:rPr lang="hu-HU" dirty="0"/>
              <a:t> határterülete</a:t>
            </a:r>
          </a:p>
          <a:p>
            <a:pPr lvl="3"/>
            <a:r>
              <a:rPr lang="hu-HU" dirty="0" err="1"/>
              <a:t>kutatásvezérelt</a:t>
            </a:r>
            <a:r>
              <a:rPr lang="hu-HU" dirty="0"/>
              <a:t>, interdiszciplináris képzés</a:t>
            </a:r>
          </a:p>
          <a:p>
            <a:pPr lvl="1"/>
            <a:r>
              <a:rPr lang="hu-HU" dirty="0"/>
              <a:t>Hiteles forrás:</a:t>
            </a:r>
          </a:p>
          <a:p>
            <a:pPr lvl="2"/>
            <a:r>
              <a:rPr lang="hu-HU" dirty="0"/>
              <a:t>„</a:t>
            </a:r>
            <a:r>
              <a:rPr lang="hu-HU" b="1" dirty="0"/>
              <a:t>A legjobb munkahelyeken is ott vannak a Pázmányon végzettek.</a:t>
            </a:r>
            <a:r>
              <a:rPr lang="hu-HU" dirty="0"/>
              <a:t>”</a:t>
            </a:r>
          </a:p>
          <a:p>
            <a:pPr lvl="2"/>
            <a:r>
              <a:rPr lang="hu-HU" dirty="0"/>
              <a:t>életutak, személyes történetek, mentor–tanítvány kapcsolatok</a:t>
            </a:r>
          </a:p>
          <a:p>
            <a:pPr lvl="1"/>
            <a:r>
              <a:rPr lang="hu-HU" dirty="0"/>
              <a:t>Tapasztalatok, életutak bemutatása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85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64CDC5-79D0-5BB1-C143-5766135A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Összefoglalva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2EC1C7-8F69-E1F2-4F36-FF9A01F2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latin typeface="PT Sans (Szövegtörzs)"/>
              </a:rPr>
              <a:t>Az </a:t>
            </a:r>
            <a:r>
              <a:rPr lang="hu-HU" b="1" dirty="0" err="1">
                <a:latin typeface="PT Sans (Szövegtörzs)"/>
              </a:rPr>
              <a:t>alumni</a:t>
            </a:r>
            <a:r>
              <a:rPr lang="hu-HU" b="1" dirty="0">
                <a:latin typeface="PT Sans (Szövegtörzs)"/>
              </a:rPr>
              <a:t> kapcsolat stratégiai erőforrás.</a:t>
            </a:r>
            <a:r>
              <a:rPr lang="hu-HU" dirty="0">
                <a:latin typeface="PT Sans (Szövegtörzs)"/>
              </a:rPr>
              <a:t> </a:t>
            </a:r>
          </a:p>
          <a:p>
            <a:pPr lvl="1"/>
            <a:r>
              <a:rPr lang="hu-HU" dirty="0">
                <a:latin typeface="PT Sans (Szövegtörzs)"/>
              </a:rPr>
              <a:t>Nem névjegyzék, hanem működő szakmai hálózat.</a:t>
            </a:r>
          </a:p>
          <a:p>
            <a:r>
              <a:rPr lang="hu-HU" b="1" dirty="0">
                <a:latin typeface="PT Sans (Szövegtörzs)"/>
              </a:rPr>
              <a:t>A közösség ott erős, ahol együtt dolgozunk.</a:t>
            </a:r>
          </a:p>
          <a:p>
            <a:pPr lvl="1"/>
            <a:r>
              <a:rPr lang="hu-HU" dirty="0">
                <a:latin typeface="PT Sans (Szövegtörzs)"/>
              </a:rPr>
              <a:t>Projektek, témavezetések, ösztöndíjak és vállalkozások mentén.</a:t>
            </a:r>
          </a:p>
          <a:p>
            <a:r>
              <a:rPr lang="hu-HU" b="1" dirty="0">
                <a:latin typeface="PT Sans (Szövegtörzs)"/>
              </a:rPr>
              <a:t>Az informatikai–</a:t>
            </a:r>
            <a:r>
              <a:rPr lang="hu-HU" b="1" dirty="0" err="1">
                <a:latin typeface="PT Sans (Szövegtörzs)"/>
              </a:rPr>
              <a:t>bionikai</a:t>
            </a:r>
            <a:r>
              <a:rPr lang="hu-HU" b="1" dirty="0">
                <a:latin typeface="PT Sans (Szövegtörzs)"/>
              </a:rPr>
              <a:t> területen az </a:t>
            </a:r>
            <a:r>
              <a:rPr lang="hu-HU" b="1" dirty="0" err="1">
                <a:latin typeface="PT Sans (Szövegtörzs)"/>
              </a:rPr>
              <a:t>alumni</a:t>
            </a:r>
            <a:r>
              <a:rPr lang="hu-HU" b="1" dirty="0">
                <a:latin typeface="PT Sans (Szövegtörzs)"/>
              </a:rPr>
              <a:t> kulcsszereplő.</a:t>
            </a:r>
            <a:r>
              <a:rPr lang="hu-HU" dirty="0">
                <a:latin typeface="PT Sans (Szövegtörzs)"/>
              </a:rPr>
              <a:t> </a:t>
            </a:r>
          </a:p>
          <a:p>
            <a:pPr lvl="1"/>
            <a:r>
              <a:rPr lang="hu-HU" dirty="0">
                <a:latin typeface="PT Sans (Szövegtörzs)"/>
              </a:rPr>
              <a:t>Tudást, bizalmat és ipari kaput hoz.</a:t>
            </a:r>
          </a:p>
        </p:txBody>
      </p:sp>
    </p:spTree>
    <p:extLst>
      <p:ext uri="{BB962C8B-B14F-4D97-AF65-F5344CB8AC3E}">
        <p14:creationId xmlns:p14="http://schemas.microsoft.com/office/powerpoint/2010/main" val="39661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D9B6CA4-8B37-1260-FDA5-408D7DF0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28996"/>
          </a:xfrm>
        </p:spPr>
        <p:txBody>
          <a:bodyPr/>
          <a:lstStyle/>
          <a:p>
            <a:r>
              <a:rPr lang="hu-HU" dirty="0"/>
              <a:t>Ahol az </a:t>
            </a:r>
            <a:r>
              <a:rPr lang="hu-HU" dirty="0" err="1"/>
              <a:t>alumni</a:t>
            </a:r>
            <a:r>
              <a:rPr lang="hu-HU" dirty="0"/>
              <a:t> nem csak visszatér,</a:t>
            </a:r>
            <a:br>
              <a:rPr lang="hu-HU" dirty="0"/>
            </a:br>
            <a:r>
              <a:rPr lang="hu-HU" dirty="0"/>
              <a:t>hanem együtt épít – ott közösség születik.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F20CF2-87FA-5E07-DC40-B1D810EDF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2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2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10C4790C-4DCE-ED52-3F56-ABFF0078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09" y="1166959"/>
            <a:ext cx="11619781" cy="1163003"/>
          </a:xfrm>
        </p:spPr>
        <p:txBody>
          <a:bodyPr/>
          <a:lstStyle/>
          <a:p>
            <a:r>
              <a:rPr lang="hu-HU" sz="4000" dirty="0"/>
              <a:t>Egyetem–ipar–</a:t>
            </a:r>
            <a:r>
              <a:rPr lang="hu-HU" sz="4000" dirty="0" err="1"/>
              <a:t>alumni</a:t>
            </a:r>
            <a:r>
              <a:rPr lang="hu-HU" sz="4000" dirty="0"/>
              <a:t>: informatikai-</a:t>
            </a:r>
            <a:r>
              <a:rPr lang="hu-HU" sz="4000" dirty="0" err="1"/>
              <a:t>bionikai</a:t>
            </a:r>
            <a:r>
              <a:rPr lang="hu-HU" sz="4000" dirty="0"/>
              <a:t> együttműködések, mint közösségépítő erő</a:t>
            </a:r>
            <a:endParaRPr lang="hu-HU" sz="4000" noProof="0" dirty="0"/>
          </a:p>
        </p:txBody>
      </p:sp>
      <p:sp>
        <p:nvSpPr>
          <p:cNvPr id="7" name="Alcím 6">
            <a:extLst>
              <a:ext uri="{FF2B5EF4-FFF2-40B4-BE49-F238E27FC236}">
                <a16:creationId xmlns:a16="http://schemas.microsoft.com/office/drawing/2014/main" id="{02D0C96E-CFC1-B236-30DA-BC8164A222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noProof="0"/>
              <a:t>Tornai Kálmán, PhD</a:t>
            </a:r>
            <a:br>
              <a:rPr lang="hu-HU" noProof="0"/>
            </a:br>
            <a:r>
              <a:rPr lang="hu-HU" sz="2000" noProof="0"/>
              <a:t>Pázmány Péter Katolikus Egyetem Információs Technológiai és Bionikai Kar</a:t>
            </a:r>
            <a:endParaRPr lang="hu-HU" noProof="0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F99FE6BB-5EE0-3996-8AB4-5C9A20F45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5162" y="5956433"/>
            <a:ext cx="2641176" cy="499083"/>
          </a:xfrm>
        </p:spPr>
        <p:txBody>
          <a:bodyPr>
            <a:normAutofit fontScale="85000" lnSpcReduction="10000"/>
          </a:bodyPr>
          <a:lstStyle/>
          <a:p>
            <a:r>
              <a:rPr lang="hu-HU" noProof="0"/>
              <a:t>tornai.kalman@itk.ppke.hu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4505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>
            <a:extLst>
              <a:ext uri="{FF2B5EF4-FFF2-40B4-BE49-F238E27FC236}">
                <a16:creationId xmlns:a16="http://schemas.microsoft.com/office/drawing/2014/main" id="{99E692A1-2EB7-860C-6199-C106CF5DC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9525"/>
            <a:ext cx="5334000" cy="4597438"/>
          </a:xfrm>
        </p:spPr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≠ lezárt hallgatói státusz</a:t>
            </a:r>
          </a:p>
          <a:p>
            <a:r>
              <a:rPr lang="hu-HU" dirty="0" err="1"/>
              <a:t>Alumni</a:t>
            </a:r>
            <a:r>
              <a:rPr lang="hu-HU" dirty="0"/>
              <a:t> = élő kapcsolat</a:t>
            </a:r>
          </a:p>
          <a:p>
            <a:pPr lvl="1"/>
            <a:r>
              <a:rPr lang="hu-HU" dirty="0"/>
              <a:t>az egyetem, </a:t>
            </a:r>
          </a:p>
          <a:p>
            <a:pPr lvl="1"/>
            <a:r>
              <a:rPr lang="hu-HU" dirty="0"/>
              <a:t>az ipar</a:t>
            </a:r>
          </a:p>
          <a:p>
            <a:pPr lvl="1"/>
            <a:r>
              <a:rPr lang="hu-HU" dirty="0"/>
              <a:t>és a következő hallgatói generációk között</a:t>
            </a:r>
          </a:p>
          <a:p>
            <a:r>
              <a:rPr lang="hu-HU" dirty="0"/>
              <a:t>Informatikai–</a:t>
            </a:r>
            <a:r>
              <a:rPr lang="hu-HU" dirty="0" err="1"/>
              <a:t>bionikai</a:t>
            </a:r>
            <a:r>
              <a:rPr lang="hu-HU" dirty="0"/>
              <a:t> területen</a:t>
            </a:r>
          </a:p>
          <a:p>
            <a:pPr lvl="1"/>
            <a:r>
              <a:rPr lang="hu-HU" dirty="0"/>
              <a:t>gyors technológiai váltás</a:t>
            </a:r>
          </a:p>
          <a:p>
            <a:pPr lvl="1"/>
            <a:r>
              <a:rPr lang="hu-HU" dirty="0"/>
              <a:t>hosszú tudásláncok</a:t>
            </a:r>
          </a:p>
          <a:p>
            <a:pPr lvl="1"/>
            <a:r>
              <a:rPr lang="hu-HU" dirty="0"/>
              <a:t>magas innovációs kockázat</a:t>
            </a:r>
          </a:p>
        </p:txBody>
      </p:sp>
      <p:pic>
        <p:nvPicPr>
          <p:cNvPr id="15" name="Tartalom helye 14">
            <a:extLst>
              <a:ext uri="{FF2B5EF4-FFF2-40B4-BE49-F238E27FC236}">
                <a16:creationId xmlns:a16="http://schemas.microsoft.com/office/drawing/2014/main" id="{3F110E70-51A4-7C34-04E0-41DCF722ED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57" y="2151276"/>
            <a:ext cx="5181600" cy="3453935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C1DEEC13-4E1B-616F-F6FC-C8C4C5A7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alumni</a:t>
            </a:r>
            <a:r>
              <a:rPr lang="hu-HU" dirty="0"/>
              <a:t> kapcsolat jövőformáló szerepe</a:t>
            </a:r>
          </a:p>
        </p:txBody>
      </p:sp>
    </p:spTree>
    <p:extLst>
      <p:ext uri="{BB962C8B-B14F-4D97-AF65-F5344CB8AC3E}">
        <p14:creationId xmlns:p14="http://schemas.microsoft.com/office/powerpoint/2010/main" val="19957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206E9BCB-1AFD-6005-FEF8-B3034A0DF6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b="1" dirty="0"/>
              <a:t>Miért különleges terep az ITK?</a:t>
            </a:r>
            <a:endParaRPr lang="hu-HU" dirty="0"/>
          </a:p>
          <a:p>
            <a:pPr lvl="1"/>
            <a:r>
              <a:rPr lang="hu-HU" dirty="0"/>
              <a:t>Kis, jól kapcsolódó szakmai közösség</a:t>
            </a:r>
          </a:p>
          <a:p>
            <a:pPr lvl="1"/>
            <a:r>
              <a:rPr lang="hu-HU" dirty="0"/>
              <a:t>Erős kutatási kultúra</a:t>
            </a:r>
          </a:p>
          <a:p>
            <a:pPr lvl="1"/>
            <a:r>
              <a:rPr lang="hu-HU" dirty="0"/>
              <a:t>Informatika–</a:t>
            </a:r>
            <a:r>
              <a:rPr lang="hu-HU" dirty="0" err="1"/>
              <a:t>bionika</a:t>
            </a:r>
            <a:r>
              <a:rPr lang="hu-HU" dirty="0"/>
              <a:t> határterület</a:t>
            </a:r>
          </a:p>
          <a:p>
            <a:pPr lvl="1"/>
            <a:r>
              <a:rPr lang="hu-HU" dirty="0"/>
              <a:t>Ipari és klinikai relevancia</a:t>
            </a:r>
          </a:p>
          <a:p>
            <a:pPr lvl="1"/>
            <a:r>
              <a:rPr lang="hu-HU" dirty="0"/>
              <a:t>Spin-</a:t>
            </a:r>
            <a:r>
              <a:rPr lang="hu-HU" dirty="0" err="1"/>
              <a:t>off</a:t>
            </a:r>
            <a:r>
              <a:rPr lang="hu-HU" dirty="0"/>
              <a:t> és startup hagyomány</a:t>
            </a:r>
          </a:p>
          <a:p>
            <a:pPr fontAlgn="t"/>
            <a:r>
              <a:rPr lang="hu-HU" dirty="0" err="1"/>
              <a:t>Alumni</a:t>
            </a:r>
            <a:r>
              <a:rPr lang="hu-HU" dirty="0"/>
              <a:t> életpályák jellemzően</a:t>
            </a:r>
          </a:p>
          <a:p>
            <a:pPr lvl="1" fontAlgn="t"/>
            <a:r>
              <a:rPr lang="hu-HU" dirty="0"/>
              <a:t>KKV vagy nagyvállalati szakember</a:t>
            </a:r>
          </a:p>
          <a:p>
            <a:pPr lvl="1" fontAlgn="t"/>
            <a:r>
              <a:rPr lang="hu-HU" dirty="0"/>
              <a:t>De: Startup alapítók, Kutatók</a:t>
            </a:r>
          </a:p>
          <a:p>
            <a:pPr lvl="1" fontAlgn="t"/>
            <a:endParaRPr lang="hu-HU" dirty="0"/>
          </a:p>
          <a:p>
            <a:endParaRPr lang="hu-HU" dirty="0"/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366C647D-E84B-AB7E-D4C4-C2D40E4F70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832105"/>
              </p:ext>
            </p:extLst>
          </p:nvPr>
        </p:nvGraphicFramePr>
        <p:xfrm>
          <a:off x="6172200" y="1579563"/>
          <a:ext cx="51816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3779D7A2-E9C1-0E21-15FD-5F371CCC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PPKE ITK – különleges terep</a:t>
            </a:r>
          </a:p>
        </p:txBody>
      </p:sp>
    </p:spTree>
    <p:extLst>
      <p:ext uri="{BB962C8B-B14F-4D97-AF65-F5344CB8AC3E}">
        <p14:creationId xmlns:p14="http://schemas.microsoft.com/office/powerpoint/2010/main" val="19747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4CDE9F-B361-E8D8-DCFA-1795564D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intézményi keret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E69FF2-16A7-1433-E04E-B3F944553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Spin‑</a:t>
            </a:r>
            <a:r>
              <a:rPr lang="hu-HU" dirty="0" err="1"/>
              <a:t>off</a:t>
            </a:r>
            <a:r>
              <a:rPr lang="hu-HU" dirty="0"/>
              <a:t> és </a:t>
            </a:r>
            <a:r>
              <a:rPr lang="hu-HU" dirty="0" err="1"/>
              <a:t>alumni</a:t>
            </a:r>
            <a:r>
              <a:rPr lang="hu-HU" dirty="0"/>
              <a:t> kapcsolatok stratégiai kezelése</a:t>
            </a:r>
          </a:p>
          <a:p>
            <a:pPr lvl="1"/>
            <a:r>
              <a:rPr lang="hu-HU" dirty="0"/>
              <a:t>Cél</a:t>
            </a:r>
          </a:p>
          <a:p>
            <a:pPr lvl="2"/>
            <a:r>
              <a:rPr lang="hu-HU" dirty="0"/>
              <a:t>az egyetemi kutatás ne álljon meg a publikációnál.</a:t>
            </a:r>
          </a:p>
          <a:p>
            <a:pPr lvl="2"/>
            <a:r>
              <a:rPr lang="hu-HU" dirty="0"/>
              <a:t>legyen belőle prototípus, termék, vállalkozás, munkahely és új kutatási kérdés</a:t>
            </a:r>
          </a:p>
          <a:p>
            <a:pPr lvl="1"/>
            <a:r>
              <a:rPr lang="hu-HU" dirty="0"/>
              <a:t>Eszközök:</a:t>
            </a:r>
          </a:p>
          <a:p>
            <a:pPr lvl="2"/>
            <a:r>
              <a:rPr lang="hu-HU" dirty="0"/>
              <a:t>Technológiai Transzfer Iroda</a:t>
            </a:r>
          </a:p>
          <a:p>
            <a:pPr lvl="2"/>
            <a:r>
              <a:rPr lang="hu-HU" dirty="0" err="1"/>
              <a:t>alumni</a:t>
            </a:r>
            <a:r>
              <a:rPr lang="hu-HU" dirty="0"/>
              <a:t> startupokkal együttműködések</a:t>
            </a:r>
          </a:p>
          <a:p>
            <a:pPr lvl="2"/>
            <a:r>
              <a:rPr lang="hu-HU" dirty="0"/>
              <a:t>motivációs és adminisztratív keretek javítása</a:t>
            </a:r>
          </a:p>
        </p:txBody>
      </p:sp>
    </p:spTree>
    <p:extLst>
      <p:ext uri="{BB962C8B-B14F-4D97-AF65-F5344CB8AC3E}">
        <p14:creationId xmlns:p14="http://schemas.microsoft.com/office/powerpoint/2010/main" val="15229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A7E4FA2-5391-3431-3F63-176BA255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lehetséges szerepei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F0D2B83D-7BC6-E5EE-C180-237073DF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Szakmai példakép</a:t>
            </a:r>
          </a:p>
          <a:p>
            <a:pPr lvl="1"/>
            <a:r>
              <a:rPr lang="hu-HU" dirty="0"/>
              <a:t>életutak, karrierutak, pályaorientáció</a:t>
            </a:r>
          </a:p>
          <a:p>
            <a:r>
              <a:rPr lang="hu-HU" dirty="0"/>
              <a:t>Mentor</a:t>
            </a:r>
          </a:p>
          <a:p>
            <a:pPr lvl="1"/>
            <a:r>
              <a:rPr lang="hu-HU" dirty="0"/>
              <a:t>hallgatók, szakdolgozók, doktoranduszok támogatása</a:t>
            </a:r>
          </a:p>
          <a:p>
            <a:r>
              <a:rPr lang="hu-HU" dirty="0"/>
              <a:t>Ipari kapu</a:t>
            </a:r>
          </a:p>
          <a:p>
            <a:pPr lvl="1"/>
            <a:r>
              <a:rPr lang="hu-HU" dirty="0"/>
              <a:t>céges kapcsolatok, problémák, technológiák behozása</a:t>
            </a:r>
          </a:p>
          <a:p>
            <a:r>
              <a:rPr lang="hu-HU" dirty="0"/>
              <a:t>Kutatási partner</a:t>
            </a:r>
          </a:p>
          <a:p>
            <a:pPr lvl="1"/>
            <a:r>
              <a:rPr lang="hu-HU" dirty="0"/>
              <a:t>közös K+F projektek, pályázatok, doktori témák</a:t>
            </a:r>
          </a:p>
          <a:p>
            <a:r>
              <a:rPr lang="hu-HU" dirty="0"/>
              <a:t>Támogató</a:t>
            </a:r>
          </a:p>
          <a:p>
            <a:pPr lvl="1"/>
            <a:r>
              <a:rPr lang="hu-HU" dirty="0"/>
              <a:t>ösztöndíj, eszköz, infrastruktúra, lehetőség</a:t>
            </a:r>
          </a:p>
        </p:txBody>
      </p:sp>
    </p:spTree>
    <p:extLst>
      <p:ext uri="{BB962C8B-B14F-4D97-AF65-F5344CB8AC3E}">
        <p14:creationId xmlns:p14="http://schemas.microsoft.com/office/powerpoint/2010/main" val="17689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06F0365C-6A9C-81F5-72C1-CA466148CE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2440" y="1896671"/>
            <a:ext cx="3963146" cy="396314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0F02375-8329-D34E-A42A-AB633F72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Közösségi infrastruktúra: IBE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EA3EB335-D305-6137-27E8-468F8E9BF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9883" y="1579525"/>
            <a:ext cx="7013917" cy="4597438"/>
          </a:xfrm>
        </p:spPr>
        <p:txBody>
          <a:bodyPr/>
          <a:lstStyle/>
          <a:p>
            <a:r>
              <a:rPr lang="hu-HU" dirty="0"/>
              <a:t>Közös tér</a:t>
            </a:r>
          </a:p>
          <a:p>
            <a:pPr lvl="1"/>
            <a:r>
              <a:rPr lang="hu-HU" dirty="0"/>
              <a:t>Oktatók – hallgatók – </a:t>
            </a:r>
            <a:r>
              <a:rPr lang="hu-HU" dirty="0" err="1"/>
              <a:t>alumni</a:t>
            </a:r>
            <a:r>
              <a:rPr lang="hu-HU" dirty="0"/>
              <a:t> – ipar</a:t>
            </a:r>
          </a:p>
          <a:p>
            <a:r>
              <a:rPr lang="hu-HU" b="1" dirty="0"/>
              <a:t>10+ év, 50+ esemény</a:t>
            </a:r>
          </a:p>
          <a:p>
            <a:pPr lvl="1"/>
            <a:r>
              <a:rPr lang="hu-HU" dirty="0" err="1"/>
              <a:t>Alumni</a:t>
            </a:r>
            <a:r>
              <a:rPr lang="hu-HU" dirty="0"/>
              <a:t> találkozók</a:t>
            </a:r>
          </a:p>
          <a:p>
            <a:pPr lvl="1"/>
            <a:r>
              <a:rPr lang="hu-HU" dirty="0"/>
              <a:t>Állásbörzék</a:t>
            </a:r>
          </a:p>
          <a:p>
            <a:pPr lvl="1"/>
            <a:r>
              <a:rPr lang="hu-HU" dirty="0"/>
              <a:t>Startup és </a:t>
            </a:r>
            <a:r>
              <a:rPr lang="hu-HU" dirty="0" err="1"/>
              <a:t>soft‑skill</a:t>
            </a:r>
            <a:r>
              <a:rPr lang="hu-HU" dirty="0"/>
              <a:t> programok</a:t>
            </a:r>
          </a:p>
          <a:p>
            <a:r>
              <a:rPr lang="hu-HU" dirty="0" err="1"/>
              <a:t>Alumni</a:t>
            </a:r>
            <a:r>
              <a:rPr lang="hu-HU" dirty="0"/>
              <a:t> szerepek</a:t>
            </a:r>
          </a:p>
          <a:p>
            <a:pPr lvl="1"/>
            <a:r>
              <a:rPr lang="hu-HU" dirty="0"/>
              <a:t>Előadók | Mentorok | Partner | Kapcsolati híd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16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98C8F4-E36F-3AA2-38BB-F85D142937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Céges témavezetésű / közös kutatási projektek</a:t>
            </a:r>
          </a:p>
          <a:p>
            <a:pPr lvl="1"/>
            <a:r>
              <a:rPr lang="hu-HU" dirty="0"/>
              <a:t>Cégek + egyetemi témavezetők</a:t>
            </a:r>
          </a:p>
          <a:p>
            <a:pPr lvl="1"/>
            <a:r>
              <a:rPr lang="hu-HU" dirty="0"/>
              <a:t>Doktorandusz bevonása</a:t>
            </a:r>
          </a:p>
          <a:p>
            <a:pPr lvl="1"/>
            <a:r>
              <a:rPr lang="hu-HU" dirty="0"/>
              <a:t>Gyakran kooperatív doktori program, de nem kizárólag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8D3A187-EC76-CA3D-3E2B-18B3B24D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PhD program</a:t>
            </a:r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E2A29F04-A70C-3BB4-D948-2DB71E2EEC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0023734"/>
              </p:ext>
            </p:extLst>
          </p:nvPr>
        </p:nvGraphicFramePr>
        <p:xfrm>
          <a:off x="6847449" y="196553"/>
          <a:ext cx="3963572" cy="637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121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665524-3BD3-7B42-AC2F-30A70253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</a:t>
            </a:r>
            <a:r>
              <a:rPr lang="hu-HU"/>
              <a:t>utatási </a:t>
            </a:r>
            <a:r>
              <a:rPr lang="hu-HU" dirty="0"/>
              <a:t>Modell – ipari kapcsolatok bevonásával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8B831534-B820-6E8A-9DC7-1F55658AA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565068"/>
              </p:ext>
            </p:extLst>
          </p:nvPr>
        </p:nvGraphicFramePr>
        <p:xfrm>
          <a:off x="762000" y="2916827"/>
          <a:ext cx="10591800" cy="18288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789742268"/>
                    </a:ext>
                  </a:extLst>
                </a:gridCol>
                <a:gridCol w="7518400">
                  <a:extLst>
                    <a:ext uri="{9D8B030D-6E8A-4147-A177-3AD203B41FA5}">
                      <a16:colId xmlns:a16="http://schemas.microsoft.com/office/drawing/2014/main" val="1113781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800">
                          <a:effectLst/>
                        </a:rPr>
                        <a:t>Szereplő</a:t>
                      </a:r>
                      <a:endParaRPr lang="hu-HU" sz="1800">
                        <a:effectLst/>
                        <a:latin typeface="PT Sans (Szövegtörzs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800" dirty="0">
                          <a:effectLst/>
                        </a:rPr>
                        <a:t>Mit nyer?</a:t>
                      </a:r>
                      <a:endParaRPr lang="hu-HU" sz="1800" dirty="0">
                        <a:effectLst/>
                        <a:latin typeface="PT Sans (Szövegtörzs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800" dirty="0">
                          <a:effectLst/>
                        </a:rPr>
                        <a:t>Cég</a:t>
                      </a:r>
                      <a:endParaRPr lang="hu-HU" sz="1800" dirty="0">
                        <a:effectLst/>
                        <a:latin typeface="PT Sans (Szövegtörzs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800">
                          <a:effectLst/>
                        </a:rPr>
                        <a:t>magasabb kockázatú kutatások, hosszabb távú K+F, utánpótlás</a:t>
                      </a:r>
                      <a:endParaRPr lang="hu-HU" sz="1800">
                        <a:effectLst/>
                        <a:latin typeface="PT Sans (Szövegtörzs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6501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800">
                          <a:effectLst/>
                        </a:rPr>
                        <a:t>Doktorandusz/hallgató</a:t>
                      </a:r>
                      <a:endParaRPr lang="hu-HU" sz="1800">
                        <a:effectLst/>
                        <a:latin typeface="PT Sans (Szövegtörzs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800" dirty="0">
                          <a:effectLst/>
                        </a:rPr>
                        <a:t>finanszírozás, korszerű eszközök, valós ipari környezet</a:t>
                      </a:r>
                      <a:endParaRPr lang="hu-HU" sz="1800" dirty="0">
                        <a:effectLst/>
                        <a:latin typeface="PT Sans (Szövegtörzs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771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800" dirty="0">
                          <a:effectLst/>
                        </a:rPr>
                        <a:t>Kar</a:t>
                      </a:r>
                      <a:endParaRPr lang="hu-HU" sz="1800" dirty="0">
                        <a:effectLst/>
                        <a:latin typeface="PT Sans (Szövegtörzs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800" dirty="0">
                          <a:effectLst/>
                        </a:rPr>
                        <a:t>ipari relevancia, toborzás, finanszírozás, új kutatási kérdések</a:t>
                      </a:r>
                      <a:endParaRPr lang="hu-HU" sz="1800" dirty="0">
                        <a:effectLst/>
                        <a:latin typeface="PT Sans (Szövegtörzs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948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800">
                          <a:effectLst/>
                        </a:rPr>
                        <a:t>Alumni</a:t>
                      </a:r>
                      <a:endParaRPr lang="hu-HU" sz="1800">
                        <a:effectLst/>
                        <a:latin typeface="PT Sans (Szövegtörzs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800" dirty="0">
                          <a:effectLst/>
                        </a:rPr>
                        <a:t>szakmai visszakapcsolódás, láthatóság, bizalmi kapcsolat, tehetségelérés</a:t>
                      </a:r>
                      <a:endParaRPr lang="hu-HU" sz="1800" dirty="0">
                        <a:effectLst/>
                        <a:latin typeface="PT Sans (Szövegtörzs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61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téma">
  <a:themeElements>
    <a:clrScheme name="Pázmány arculat">
      <a:dk1>
        <a:sysClr val="windowText" lastClr="000000"/>
      </a:dk1>
      <a:lt1>
        <a:sysClr val="window" lastClr="FFFFFF"/>
      </a:lt1>
      <a:dk2>
        <a:srgbClr val="002D72"/>
      </a:dk2>
      <a:lt2>
        <a:srgbClr val="E7E6E6"/>
      </a:lt2>
      <a:accent1>
        <a:srgbClr val="00A3E0"/>
      </a:accent1>
      <a:accent2>
        <a:srgbClr val="B89D18"/>
      </a:accent2>
      <a:accent3>
        <a:srgbClr val="C8C9C7"/>
      </a:accent3>
      <a:accent4>
        <a:srgbClr val="B58500"/>
      </a:accent4>
      <a:accent5>
        <a:srgbClr val="862633"/>
      </a:accent5>
      <a:accent6>
        <a:srgbClr val="002453"/>
      </a:accent6>
      <a:hlink>
        <a:srgbClr val="002D72"/>
      </a:hlink>
      <a:folHlink>
        <a:srgbClr val="33006F"/>
      </a:folHlink>
    </a:clrScheme>
    <a:fontScheme name="Pázmány arculat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6AC5D2-A21B-4A65-8A4A-58282E757DE0}">
  <we:reference id="WA200005566" version="3.0.0.3" store="en-US" storeType="omex"/>
  <we:alternateReferences>
    <we:reference id="WA200005566" version="3.0.0.3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9169</TotalTime>
  <Words>667</Words>
  <Application>Microsoft Office PowerPoint</Application>
  <PresentationFormat>Szélesvásznú</PresentationFormat>
  <Paragraphs>128</Paragraphs>
  <Slides>15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PT Sans (Szövegtörzs)</vt:lpstr>
      <vt:lpstr>1_Office-téma</vt:lpstr>
      <vt:lpstr>PowerPoint-bemutató</vt:lpstr>
      <vt:lpstr>Egyetem–ipar–alumni: informatikai-bionikai együttműködések, mint közösségépítő erő</vt:lpstr>
      <vt:lpstr>Az alumni kapcsolat jövőformáló szerepe</vt:lpstr>
      <vt:lpstr>PPKE ITK – különleges terep</vt:lpstr>
      <vt:lpstr>intézményi keret</vt:lpstr>
      <vt:lpstr>Alumni lehetséges szerepei</vt:lpstr>
      <vt:lpstr>Közösségi infrastruktúra: IBE</vt:lpstr>
      <vt:lpstr>PhD program</vt:lpstr>
      <vt:lpstr>Kutatási Modell – ipari kapcsolatok bevonásával</vt:lpstr>
      <vt:lpstr>Alumni ösztöndíj</vt:lpstr>
      <vt:lpstr>spin‑off ökoszisztéma</vt:lpstr>
      <vt:lpstr>Szakmai identitás hordozója az alumni mint nagykövet</vt:lpstr>
      <vt:lpstr>Összefoglalva</vt:lpstr>
      <vt:lpstr>Ahol az alumni nem csak visszatér, hanem együtt épít – ott közösség születik.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Egyetem–ipar–alumni: informatikai-bionikai együttműködések, mint közösségépítő erő</dc:title>
  <dc:creator>Tornai Kálmán</dc:creator>
  <cp:lastModifiedBy>Tornai Kálmán</cp:lastModifiedBy>
  <cp:revision>69</cp:revision>
  <dcterms:created xsi:type="dcterms:W3CDTF">2021-08-18T09:45:18Z</dcterms:created>
  <dcterms:modified xsi:type="dcterms:W3CDTF">2026-05-06T07:30:38Z</dcterms:modified>
</cp:coreProperties>
</file>