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3"/>
  </p:sldMasterIdLst>
  <p:notesMasterIdLst>
    <p:notesMasterId r:id="rId26"/>
  </p:notesMasterIdLst>
  <p:sldIdLst>
    <p:sldId id="256" r:id="rId4"/>
    <p:sldId id="404" r:id="rId5"/>
    <p:sldId id="358" r:id="rId6"/>
    <p:sldId id="405" r:id="rId7"/>
    <p:sldId id="433" r:id="rId8"/>
    <p:sldId id="406" r:id="rId9"/>
    <p:sldId id="410" r:id="rId10"/>
    <p:sldId id="411" r:id="rId11"/>
    <p:sldId id="409" r:id="rId12"/>
    <p:sldId id="413" r:id="rId13"/>
    <p:sldId id="412" r:id="rId14"/>
    <p:sldId id="417" r:id="rId15"/>
    <p:sldId id="416" r:id="rId16"/>
    <p:sldId id="420" r:id="rId17"/>
    <p:sldId id="421" r:id="rId18"/>
    <p:sldId id="422" r:id="rId19"/>
    <p:sldId id="423" r:id="rId20"/>
    <p:sldId id="424" r:id="rId21"/>
    <p:sldId id="418" r:id="rId22"/>
    <p:sldId id="414" r:id="rId23"/>
    <p:sldId id="434" r:id="rId24"/>
    <p:sldId id="269" r:id="rId25"/>
  </p:sldIdLst>
  <p:sldSz cx="12192000" cy="6858000"/>
  <p:notesSz cx="6858000" cy="9144000"/>
  <p:embeddedFontLst>
    <p:embeddedFont>
      <p:font typeface="Calibri Light" pitchFamily="34" charset="0"/>
      <p:regular r:id="rId27"/>
      <p:italic r:id="rId28"/>
    </p:embeddedFont>
    <p:embeddedFont>
      <p:font typeface="Bahnschrift SemiBold Condensed" pitchFamily="34" charset="0"/>
      <p:bold r:id="rId29"/>
    </p:embeddedFont>
    <p:embeddedFont>
      <p:font typeface="Cordia New" pitchFamily="34" charset="-34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F3F"/>
    <a:srgbClr val="CD1709"/>
    <a:srgbClr val="9DC3E6"/>
    <a:srgbClr val="41BBD3"/>
    <a:srgbClr val="FFD1D1"/>
    <a:srgbClr val="FFB3B3"/>
    <a:srgbClr val="FF7D7D"/>
    <a:srgbClr val="D00000"/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3C187F-17C9-164F-B975-86C2FE061075}" v="3" dt="2025-01-15T11:39:48.7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90"/>
  </p:normalViewPr>
  <p:slideViewPr>
    <p:cSldViewPr snapToGrid="0">
      <p:cViewPr varScale="1">
        <p:scale>
          <a:sx n="107" d="100"/>
          <a:sy n="107" d="100"/>
        </p:scale>
        <p:origin x="-594" y="-84"/>
      </p:cViewPr>
      <p:guideLst>
        <p:guide orient="horz" pos="2160"/>
        <p:guide orient="horz" pos="40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50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Vörös Zoltán" userId="7ddc9ad9-3d17-41be-9db5-1f0d80bddb93" providerId="ADAL" clId="{2B681EA7-99E8-2545-B064-CE5C1CE308CD}"/>
    <pc:docChg chg="custSel addSld delSld modSld">
      <pc:chgData name="Dr. Vörös Zoltán" userId="7ddc9ad9-3d17-41be-9db5-1f0d80bddb93" providerId="ADAL" clId="{2B681EA7-99E8-2545-B064-CE5C1CE308CD}" dt="2024-04-11T14:36:37.054" v="91" actId="2696"/>
      <pc:docMkLst>
        <pc:docMk/>
      </pc:docMkLst>
      <pc:sldChg chg="delSp modSp mod">
        <pc:chgData name="Dr. Vörös Zoltán" userId="7ddc9ad9-3d17-41be-9db5-1f0d80bddb93" providerId="ADAL" clId="{2B681EA7-99E8-2545-B064-CE5C1CE308CD}" dt="2024-04-11T14:07:05.900" v="48" actId="1035"/>
        <pc:sldMkLst>
          <pc:docMk/>
          <pc:sldMk cId="1932898159" sldId="256"/>
        </pc:sldMkLst>
        <pc:spChg chg="mod">
          <ac:chgData name="Dr. Vörös Zoltán" userId="7ddc9ad9-3d17-41be-9db5-1f0d80bddb93" providerId="ADAL" clId="{2B681EA7-99E8-2545-B064-CE5C1CE308CD}" dt="2024-04-11T14:07:05.900" v="48" actId="1035"/>
          <ac:spMkLst>
            <pc:docMk/>
            <pc:sldMk cId="1932898159" sldId="256"/>
            <ac:spMk id="3" creationId="{00000000-0000-0000-0000-000000000000}"/>
          </ac:spMkLst>
        </pc:spChg>
        <pc:spChg chg="del mod">
          <ac:chgData name="Dr. Vörös Zoltán" userId="7ddc9ad9-3d17-41be-9db5-1f0d80bddb93" providerId="ADAL" clId="{2B681EA7-99E8-2545-B064-CE5C1CE308CD}" dt="2024-04-11T14:06:43.057" v="4" actId="478"/>
          <ac:spMkLst>
            <pc:docMk/>
            <pc:sldMk cId="1932898159" sldId="256"/>
            <ac:spMk id="4" creationId="{E3440769-FEA5-555F-C752-AD7249E77BC3}"/>
          </ac:spMkLst>
        </pc:spChg>
        <pc:spChg chg="del">
          <ac:chgData name="Dr. Vörös Zoltán" userId="7ddc9ad9-3d17-41be-9db5-1f0d80bddb93" providerId="ADAL" clId="{2B681EA7-99E8-2545-B064-CE5C1CE308CD}" dt="2024-04-11T14:06:43.560" v="5" actId="478"/>
          <ac:spMkLst>
            <pc:docMk/>
            <pc:sldMk cId="1932898159" sldId="256"/>
            <ac:spMk id="5" creationId="{CB4BF715-6D23-0D2A-E6D7-038C4BB6A4A2}"/>
          </ac:spMkLst>
        </pc:spChg>
        <pc:picChg chg="del">
          <ac:chgData name="Dr. Vörös Zoltán" userId="7ddc9ad9-3d17-41be-9db5-1f0d80bddb93" providerId="ADAL" clId="{2B681EA7-99E8-2545-B064-CE5C1CE308CD}" dt="2024-04-11T14:06:38.589" v="2" actId="478"/>
          <ac:picMkLst>
            <pc:docMk/>
            <pc:sldMk cId="1932898159" sldId="256"/>
            <ac:picMk id="2" creationId="{50D20B44-EC0B-7273-B48A-EB3105980C50}"/>
          </ac:picMkLst>
        </pc:picChg>
      </pc:sldChg>
      <pc:sldChg chg="delSp mod">
        <pc:chgData name="Dr. Vörös Zoltán" userId="7ddc9ad9-3d17-41be-9db5-1f0d80bddb93" providerId="ADAL" clId="{2B681EA7-99E8-2545-B064-CE5C1CE308CD}" dt="2024-04-11T14:07:45.379" v="58" actId="478"/>
        <pc:sldMkLst>
          <pc:docMk/>
          <pc:sldMk cId="4061659221" sldId="269"/>
        </pc:sldMkLst>
        <pc:spChg chg="del">
          <ac:chgData name="Dr. Vörös Zoltán" userId="7ddc9ad9-3d17-41be-9db5-1f0d80bddb93" providerId="ADAL" clId="{2B681EA7-99E8-2545-B064-CE5C1CE308CD}" dt="2024-04-11T14:07:43.192" v="57" actId="478"/>
          <ac:spMkLst>
            <pc:docMk/>
            <pc:sldMk cId="4061659221" sldId="269"/>
            <ac:spMk id="2" creationId="{4C452449-68D2-4B4A-155C-25A50D4889E1}"/>
          </ac:spMkLst>
        </pc:spChg>
        <pc:spChg chg="del">
          <ac:chgData name="Dr. Vörös Zoltán" userId="7ddc9ad9-3d17-41be-9db5-1f0d80bddb93" providerId="ADAL" clId="{2B681EA7-99E8-2545-B064-CE5C1CE308CD}" dt="2024-04-11T14:07:45.379" v="58" actId="478"/>
          <ac:spMkLst>
            <pc:docMk/>
            <pc:sldMk cId="4061659221" sldId="269"/>
            <ac:spMk id="4" creationId="{06BEA187-E01F-F6B9-1F32-DAA776D30934}"/>
          </ac:spMkLst>
        </pc:spChg>
        <pc:picChg chg="del">
          <ac:chgData name="Dr. Vörös Zoltán" userId="7ddc9ad9-3d17-41be-9db5-1f0d80bddb93" providerId="ADAL" clId="{2B681EA7-99E8-2545-B064-CE5C1CE308CD}" dt="2024-04-11T14:07:42.587" v="56" actId="478"/>
          <ac:picMkLst>
            <pc:docMk/>
            <pc:sldMk cId="4061659221" sldId="269"/>
            <ac:picMk id="3" creationId="{62FF7AD6-312F-3055-A31C-42552AF3C9AF}"/>
          </ac:picMkLst>
        </pc:picChg>
      </pc:sldChg>
      <pc:sldChg chg="modSp mod">
        <pc:chgData name="Dr. Vörös Zoltán" userId="7ddc9ad9-3d17-41be-9db5-1f0d80bddb93" providerId="ADAL" clId="{2B681EA7-99E8-2545-B064-CE5C1CE308CD}" dt="2024-04-11T14:07:27.065" v="52"/>
        <pc:sldMkLst>
          <pc:docMk/>
          <pc:sldMk cId="1562814039" sldId="288"/>
        </pc:sldMkLst>
        <pc:spChg chg="mod">
          <ac:chgData name="Dr. Vörös Zoltán" userId="7ddc9ad9-3d17-41be-9db5-1f0d80bddb93" providerId="ADAL" clId="{2B681EA7-99E8-2545-B064-CE5C1CE308CD}" dt="2024-04-11T14:07:27.065" v="52"/>
          <ac:spMkLst>
            <pc:docMk/>
            <pc:sldMk cId="1562814039" sldId="288"/>
            <ac:spMk id="4" creationId="{00000000-0000-0000-0000-000000000000}"/>
          </ac:spMkLst>
        </pc:spChg>
      </pc:sldChg>
      <pc:sldChg chg="modSp mod">
        <pc:chgData name="Dr. Vörös Zoltán" userId="7ddc9ad9-3d17-41be-9db5-1f0d80bddb93" providerId="ADAL" clId="{2B681EA7-99E8-2545-B064-CE5C1CE308CD}" dt="2024-04-11T14:07:30.882" v="53"/>
        <pc:sldMkLst>
          <pc:docMk/>
          <pc:sldMk cId="2756764046" sldId="289"/>
        </pc:sldMkLst>
        <pc:spChg chg="mod">
          <ac:chgData name="Dr. Vörös Zoltán" userId="7ddc9ad9-3d17-41be-9db5-1f0d80bddb93" providerId="ADAL" clId="{2B681EA7-99E8-2545-B064-CE5C1CE308CD}" dt="2024-04-11T14:07:30.882" v="53"/>
          <ac:spMkLst>
            <pc:docMk/>
            <pc:sldMk cId="2756764046" sldId="289"/>
            <ac:spMk id="4" creationId="{00000000-0000-0000-0000-000000000000}"/>
          </ac:spMkLst>
        </pc:spChg>
      </pc:sldChg>
      <pc:sldChg chg="add">
        <pc:chgData name="Dr. Vörös Zoltán" userId="7ddc9ad9-3d17-41be-9db5-1f0d80bddb93" providerId="ADAL" clId="{2B681EA7-99E8-2545-B064-CE5C1CE308CD}" dt="2024-04-11T14:13:59.957" v="84"/>
        <pc:sldMkLst>
          <pc:docMk/>
          <pc:sldMk cId="1986957136" sldId="290"/>
        </pc:sldMkLst>
      </pc:sldChg>
      <pc:sldChg chg="add">
        <pc:chgData name="Dr. Vörös Zoltán" userId="7ddc9ad9-3d17-41be-9db5-1f0d80bddb93" providerId="ADAL" clId="{2B681EA7-99E8-2545-B064-CE5C1CE308CD}" dt="2024-04-11T14:13:59.957" v="84"/>
        <pc:sldMkLst>
          <pc:docMk/>
          <pc:sldMk cId="3989915232" sldId="292"/>
        </pc:sldMkLst>
      </pc:sldChg>
      <pc:sldChg chg="add">
        <pc:chgData name="Dr. Vörös Zoltán" userId="7ddc9ad9-3d17-41be-9db5-1f0d80bddb93" providerId="ADAL" clId="{2B681EA7-99E8-2545-B064-CE5C1CE308CD}" dt="2024-04-11T14:13:59.957" v="84"/>
        <pc:sldMkLst>
          <pc:docMk/>
          <pc:sldMk cId="4103622840" sldId="294"/>
        </pc:sldMkLst>
      </pc:sldChg>
      <pc:sldChg chg="add">
        <pc:chgData name="Dr. Vörös Zoltán" userId="7ddc9ad9-3d17-41be-9db5-1f0d80bddb93" providerId="ADAL" clId="{2B681EA7-99E8-2545-B064-CE5C1CE308CD}" dt="2024-04-11T14:13:59.957" v="84"/>
        <pc:sldMkLst>
          <pc:docMk/>
          <pc:sldMk cId="3706411438" sldId="295"/>
        </pc:sldMkLst>
      </pc:sldChg>
      <pc:sldChg chg="add">
        <pc:chgData name="Dr. Vörös Zoltán" userId="7ddc9ad9-3d17-41be-9db5-1f0d80bddb93" providerId="ADAL" clId="{2B681EA7-99E8-2545-B064-CE5C1CE308CD}" dt="2024-04-11T14:13:35.127" v="83"/>
        <pc:sldMkLst>
          <pc:docMk/>
          <pc:sldMk cId="1469875521" sldId="296"/>
        </pc:sldMkLst>
      </pc:sldChg>
      <pc:sldChg chg="add">
        <pc:chgData name="Dr. Vörös Zoltán" userId="7ddc9ad9-3d17-41be-9db5-1f0d80bddb93" providerId="ADAL" clId="{2B681EA7-99E8-2545-B064-CE5C1CE308CD}" dt="2024-04-11T14:15:16.983" v="89"/>
        <pc:sldMkLst>
          <pc:docMk/>
          <pc:sldMk cId="3483713187" sldId="297"/>
        </pc:sldMkLst>
      </pc:sldChg>
      <pc:sldChg chg="modSp del mod">
        <pc:chgData name="Dr. Vörös Zoltán" userId="7ddc9ad9-3d17-41be-9db5-1f0d80bddb93" providerId="ADAL" clId="{2B681EA7-99E8-2545-B064-CE5C1CE308CD}" dt="2024-04-11T14:08:55.953" v="81" actId="2696"/>
        <pc:sldMkLst>
          <pc:docMk/>
          <pc:sldMk cId="3295242478" sldId="299"/>
        </pc:sldMkLst>
        <pc:spChg chg="mod">
          <ac:chgData name="Dr. Vörös Zoltán" userId="7ddc9ad9-3d17-41be-9db5-1f0d80bddb93" providerId="ADAL" clId="{2B681EA7-99E8-2545-B064-CE5C1CE308CD}" dt="2024-04-11T14:07:35.151" v="54"/>
          <ac:spMkLst>
            <pc:docMk/>
            <pc:sldMk cId="3295242478" sldId="299"/>
            <ac:spMk id="4" creationId="{00000000-0000-0000-0000-000000000000}"/>
          </ac:spMkLst>
        </pc:spChg>
      </pc:sldChg>
      <pc:sldChg chg="modSp del mod">
        <pc:chgData name="Dr. Vörös Zoltán" userId="7ddc9ad9-3d17-41be-9db5-1f0d80bddb93" providerId="ADAL" clId="{2B681EA7-99E8-2545-B064-CE5C1CE308CD}" dt="2024-04-11T14:08:56.642" v="82" actId="2696"/>
        <pc:sldMkLst>
          <pc:docMk/>
          <pc:sldMk cId="116539210" sldId="300"/>
        </pc:sldMkLst>
        <pc:spChg chg="mod">
          <ac:chgData name="Dr. Vörös Zoltán" userId="7ddc9ad9-3d17-41be-9db5-1f0d80bddb93" providerId="ADAL" clId="{2B681EA7-99E8-2545-B064-CE5C1CE308CD}" dt="2024-04-11T14:08:51.811" v="80"/>
          <ac:spMkLst>
            <pc:docMk/>
            <pc:sldMk cId="116539210" sldId="300"/>
            <ac:spMk id="4" creationId="{00000000-0000-0000-0000-000000000000}"/>
          </ac:spMkLst>
        </pc:spChg>
      </pc:sldChg>
      <pc:sldChg chg="modSp mod">
        <pc:chgData name="Dr. Vörös Zoltán" userId="7ddc9ad9-3d17-41be-9db5-1f0d80bddb93" providerId="ADAL" clId="{2B681EA7-99E8-2545-B064-CE5C1CE308CD}" dt="2024-04-11T14:08:48.250" v="79"/>
        <pc:sldMkLst>
          <pc:docMk/>
          <pc:sldMk cId="3864628240" sldId="301"/>
        </pc:sldMkLst>
        <pc:spChg chg="mod">
          <ac:chgData name="Dr. Vörös Zoltán" userId="7ddc9ad9-3d17-41be-9db5-1f0d80bddb93" providerId="ADAL" clId="{2B681EA7-99E8-2545-B064-CE5C1CE308CD}" dt="2024-04-11T14:08:48.250" v="79"/>
          <ac:spMkLst>
            <pc:docMk/>
            <pc:sldMk cId="3864628240" sldId="301"/>
            <ac:spMk id="4" creationId="{00000000-0000-0000-0000-000000000000}"/>
          </ac:spMkLst>
        </pc:spChg>
      </pc:sldChg>
      <pc:sldChg chg="modSp mod">
        <pc:chgData name="Dr. Vörös Zoltán" userId="7ddc9ad9-3d17-41be-9db5-1f0d80bddb93" providerId="ADAL" clId="{2B681EA7-99E8-2545-B064-CE5C1CE308CD}" dt="2024-04-11T14:08:43.692" v="78"/>
        <pc:sldMkLst>
          <pc:docMk/>
          <pc:sldMk cId="992427924" sldId="302"/>
        </pc:sldMkLst>
        <pc:spChg chg="mod">
          <ac:chgData name="Dr. Vörös Zoltán" userId="7ddc9ad9-3d17-41be-9db5-1f0d80bddb93" providerId="ADAL" clId="{2B681EA7-99E8-2545-B064-CE5C1CE308CD}" dt="2024-04-11T14:08:43.692" v="78"/>
          <ac:spMkLst>
            <pc:docMk/>
            <pc:sldMk cId="992427924" sldId="302"/>
            <ac:spMk id="4" creationId="{00000000-0000-0000-0000-000000000000}"/>
          </ac:spMkLst>
        </pc:spChg>
      </pc:sldChg>
      <pc:sldChg chg="modSp mod">
        <pc:chgData name="Dr. Vörös Zoltán" userId="7ddc9ad9-3d17-41be-9db5-1f0d80bddb93" providerId="ADAL" clId="{2B681EA7-99E8-2545-B064-CE5C1CE308CD}" dt="2024-04-11T14:08:40.805" v="77"/>
        <pc:sldMkLst>
          <pc:docMk/>
          <pc:sldMk cId="1325036010" sldId="305"/>
        </pc:sldMkLst>
        <pc:spChg chg="mod">
          <ac:chgData name="Dr. Vörös Zoltán" userId="7ddc9ad9-3d17-41be-9db5-1f0d80bddb93" providerId="ADAL" clId="{2B681EA7-99E8-2545-B064-CE5C1CE308CD}" dt="2024-04-11T14:08:40.805" v="77"/>
          <ac:spMkLst>
            <pc:docMk/>
            <pc:sldMk cId="1325036010" sldId="305"/>
            <ac:spMk id="4" creationId="{00000000-0000-0000-0000-000000000000}"/>
          </ac:spMkLst>
        </pc:spChg>
      </pc:sldChg>
      <pc:sldChg chg="addSp delSp modSp mod">
        <pc:chgData name="Dr. Vörös Zoltán" userId="7ddc9ad9-3d17-41be-9db5-1f0d80bddb93" providerId="ADAL" clId="{2B681EA7-99E8-2545-B064-CE5C1CE308CD}" dt="2024-04-11T14:14:32.896" v="87"/>
        <pc:sldMkLst>
          <pc:docMk/>
          <pc:sldMk cId="3523556097" sldId="306"/>
        </pc:sldMkLst>
        <pc:spChg chg="mod">
          <ac:chgData name="Dr. Vörös Zoltán" userId="7ddc9ad9-3d17-41be-9db5-1f0d80bddb93" providerId="ADAL" clId="{2B681EA7-99E8-2545-B064-CE5C1CE308CD}" dt="2024-04-11T14:08:37.717" v="76"/>
          <ac:spMkLst>
            <pc:docMk/>
            <pc:sldMk cId="3523556097" sldId="306"/>
            <ac:spMk id="4" creationId="{00000000-0000-0000-0000-000000000000}"/>
          </ac:spMkLst>
        </pc:spChg>
        <pc:picChg chg="add mod">
          <ac:chgData name="Dr. Vörös Zoltán" userId="7ddc9ad9-3d17-41be-9db5-1f0d80bddb93" providerId="ADAL" clId="{2B681EA7-99E8-2545-B064-CE5C1CE308CD}" dt="2024-04-11T14:14:32.896" v="87"/>
          <ac:picMkLst>
            <pc:docMk/>
            <pc:sldMk cId="3523556097" sldId="306"/>
            <ac:picMk id="2" creationId="{676E4F75-885C-7EA1-7330-1748AC0E47D5}"/>
          </ac:picMkLst>
        </pc:picChg>
        <pc:picChg chg="del">
          <ac:chgData name="Dr. Vörös Zoltán" userId="7ddc9ad9-3d17-41be-9db5-1f0d80bddb93" providerId="ADAL" clId="{2B681EA7-99E8-2545-B064-CE5C1CE308CD}" dt="2024-04-11T14:14:32.541" v="86" actId="478"/>
          <ac:picMkLst>
            <pc:docMk/>
            <pc:sldMk cId="3523556097" sldId="306"/>
            <ac:picMk id="1026" creationId="{00000000-0000-0000-0000-000000000000}"/>
          </ac:picMkLst>
        </pc:picChg>
      </pc:sldChg>
      <pc:sldChg chg="del">
        <pc:chgData name="Dr. Vörös Zoltán" userId="7ddc9ad9-3d17-41be-9db5-1f0d80bddb93" providerId="ADAL" clId="{2B681EA7-99E8-2545-B064-CE5C1CE308CD}" dt="2024-04-11T14:08:30.588" v="75" actId="2696"/>
        <pc:sldMkLst>
          <pc:docMk/>
          <pc:sldMk cId="3009422866" sldId="308"/>
        </pc:sldMkLst>
      </pc:sldChg>
      <pc:sldChg chg="del">
        <pc:chgData name="Dr. Vörös Zoltán" userId="7ddc9ad9-3d17-41be-9db5-1f0d80bddb93" providerId="ADAL" clId="{2B681EA7-99E8-2545-B064-CE5C1CE308CD}" dt="2024-04-11T14:08:26.802" v="74" actId="2696"/>
        <pc:sldMkLst>
          <pc:docMk/>
          <pc:sldMk cId="1154785467" sldId="309"/>
        </pc:sldMkLst>
      </pc:sldChg>
      <pc:sldChg chg="del">
        <pc:chgData name="Dr. Vörös Zoltán" userId="7ddc9ad9-3d17-41be-9db5-1f0d80bddb93" providerId="ADAL" clId="{2B681EA7-99E8-2545-B064-CE5C1CE308CD}" dt="2024-04-11T14:08:22.632" v="71" actId="2696"/>
        <pc:sldMkLst>
          <pc:docMk/>
          <pc:sldMk cId="3134068075" sldId="310"/>
        </pc:sldMkLst>
      </pc:sldChg>
      <pc:sldChg chg="del">
        <pc:chgData name="Dr. Vörös Zoltán" userId="7ddc9ad9-3d17-41be-9db5-1f0d80bddb93" providerId="ADAL" clId="{2B681EA7-99E8-2545-B064-CE5C1CE308CD}" dt="2024-04-11T14:08:21.042" v="70" actId="2696"/>
        <pc:sldMkLst>
          <pc:docMk/>
          <pc:sldMk cId="180399805" sldId="311"/>
        </pc:sldMkLst>
      </pc:sldChg>
      <pc:sldChg chg="del">
        <pc:chgData name="Dr. Vörös Zoltán" userId="7ddc9ad9-3d17-41be-9db5-1f0d80bddb93" providerId="ADAL" clId="{2B681EA7-99E8-2545-B064-CE5C1CE308CD}" dt="2024-04-11T14:08:24.777" v="72" actId="2696"/>
        <pc:sldMkLst>
          <pc:docMk/>
          <pc:sldMk cId="160612688" sldId="312"/>
        </pc:sldMkLst>
      </pc:sldChg>
      <pc:sldChg chg="del">
        <pc:chgData name="Dr. Vörös Zoltán" userId="7ddc9ad9-3d17-41be-9db5-1f0d80bddb93" providerId="ADAL" clId="{2B681EA7-99E8-2545-B064-CE5C1CE308CD}" dt="2024-04-11T14:08:25.511" v="73" actId="2696"/>
        <pc:sldMkLst>
          <pc:docMk/>
          <pc:sldMk cId="3509121624" sldId="313"/>
        </pc:sldMkLst>
      </pc:sldChg>
      <pc:sldChg chg="del">
        <pc:chgData name="Dr. Vörös Zoltán" userId="7ddc9ad9-3d17-41be-9db5-1f0d80bddb93" providerId="ADAL" clId="{2B681EA7-99E8-2545-B064-CE5C1CE308CD}" dt="2024-04-11T14:08:19.595" v="69" actId="2696"/>
        <pc:sldMkLst>
          <pc:docMk/>
          <pc:sldMk cId="2428095211" sldId="314"/>
        </pc:sldMkLst>
      </pc:sldChg>
      <pc:sldChg chg="del">
        <pc:chgData name="Dr. Vörös Zoltán" userId="7ddc9ad9-3d17-41be-9db5-1f0d80bddb93" providerId="ADAL" clId="{2B681EA7-99E8-2545-B064-CE5C1CE308CD}" dt="2024-04-11T14:08:13.653" v="67" actId="2696"/>
        <pc:sldMkLst>
          <pc:docMk/>
          <pc:sldMk cId="3836538166" sldId="315"/>
        </pc:sldMkLst>
      </pc:sldChg>
      <pc:sldChg chg="del">
        <pc:chgData name="Dr. Vörös Zoltán" userId="7ddc9ad9-3d17-41be-9db5-1f0d80bddb93" providerId="ADAL" clId="{2B681EA7-99E8-2545-B064-CE5C1CE308CD}" dt="2024-04-11T14:08:11.327" v="66" actId="2696"/>
        <pc:sldMkLst>
          <pc:docMk/>
          <pc:sldMk cId="2799294705" sldId="316"/>
        </pc:sldMkLst>
      </pc:sldChg>
      <pc:sldChg chg="del">
        <pc:chgData name="Dr. Vörös Zoltán" userId="7ddc9ad9-3d17-41be-9db5-1f0d80bddb93" providerId="ADAL" clId="{2B681EA7-99E8-2545-B064-CE5C1CE308CD}" dt="2024-04-11T14:08:16.533" v="68" actId="2696"/>
        <pc:sldMkLst>
          <pc:docMk/>
          <pc:sldMk cId="1771873558" sldId="317"/>
        </pc:sldMkLst>
      </pc:sldChg>
      <pc:sldChg chg="del">
        <pc:chgData name="Dr. Vörös Zoltán" userId="7ddc9ad9-3d17-41be-9db5-1f0d80bddb93" providerId="ADAL" clId="{2B681EA7-99E8-2545-B064-CE5C1CE308CD}" dt="2024-04-11T14:07:59.260" v="62" actId="2696"/>
        <pc:sldMkLst>
          <pc:docMk/>
          <pc:sldMk cId="692996001" sldId="318"/>
        </pc:sldMkLst>
      </pc:sldChg>
      <pc:sldChg chg="modSp mod">
        <pc:chgData name="Dr. Vörös Zoltán" userId="7ddc9ad9-3d17-41be-9db5-1f0d80bddb93" providerId="ADAL" clId="{2B681EA7-99E8-2545-B064-CE5C1CE308CD}" dt="2024-04-11T14:07:56.643" v="61"/>
        <pc:sldMkLst>
          <pc:docMk/>
          <pc:sldMk cId="78359456" sldId="319"/>
        </pc:sldMkLst>
        <pc:spChg chg="mod">
          <ac:chgData name="Dr. Vörös Zoltán" userId="7ddc9ad9-3d17-41be-9db5-1f0d80bddb93" providerId="ADAL" clId="{2B681EA7-99E8-2545-B064-CE5C1CE308CD}" dt="2024-04-11T14:07:56.643" v="61"/>
          <ac:spMkLst>
            <pc:docMk/>
            <pc:sldMk cId="78359456" sldId="319"/>
            <ac:spMk id="4" creationId="{00000000-0000-0000-0000-000000000000}"/>
          </ac:spMkLst>
        </pc:spChg>
      </pc:sldChg>
      <pc:sldChg chg="del">
        <pc:chgData name="Dr. Vörös Zoltán" userId="7ddc9ad9-3d17-41be-9db5-1f0d80bddb93" providerId="ADAL" clId="{2B681EA7-99E8-2545-B064-CE5C1CE308CD}" dt="2024-04-11T14:07:40.583" v="55" actId="2696"/>
        <pc:sldMkLst>
          <pc:docMk/>
          <pc:sldMk cId="4167329033" sldId="320"/>
        </pc:sldMkLst>
      </pc:sldChg>
      <pc:sldChg chg="modSp mod">
        <pc:chgData name="Dr. Vörös Zoltán" userId="7ddc9ad9-3d17-41be-9db5-1f0d80bddb93" providerId="ADAL" clId="{2B681EA7-99E8-2545-B064-CE5C1CE308CD}" dt="2024-04-11T14:07:52.999" v="60"/>
        <pc:sldMkLst>
          <pc:docMk/>
          <pc:sldMk cId="2362834152" sldId="321"/>
        </pc:sldMkLst>
        <pc:spChg chg="mod">
          <ac:chgData name="Dr. Vörös Zoltán" userId="7ddc9ad9-3d17-41be-9db5-1f0d80bddb93" providerId="ADAL" clId="{2B681EA7-99E8-2545-B064-CE5C1CE308CD}" dt="2024-04-11T14:07:52.999" v="60"/>
          <ac:spMkLst>
            <pc:docMk/>
            <pc:sldMk cId="2362834152" sldId="321"/>
            <ac:spMk id="4" creationId="{00000000-0000-0000-0000-000000000000}"/>
          </ac:spMkLst>
        </pc:spChg>
      </pc:sldChg>
      <pc:sldChg chg="modSp mod">
        <pc:chgData name="Dr. Vörös Zoltán" userId="7ddc9ad9-3d17-41be-9db5-1f0d80bddb93" providerId="ADAL" clId="{2B681EA7-99E8-2545-B064-CE5C1CE308CD}" dt="2024-04-11T14:07:49.535" v="59"/>
        <pc:sldMkLst>
          <pc:docMk/>
          <pc:sldMk cId="1935012001" sldId="322"/>
        </pc:sldMkLst>
        <pc:spChg chg="mod">
          <ac:chgData name="Dr. Vörös Zoltán" userId="7ddc9ad9-3d17-41be-9db5-1f0d80bddb93" providerId="ADAL" clId="{2B681EA7-99E8-2545-B064-CE5C1CE308CD}" dt="2024-04-11T14:07:49.535" v="59"/>
          <ac:spMkLst>
            <pc:docMk/>
            <pc:sldMk cId="1935012001" sldId="322"/>
            <ac:spMk id="4" creationId="{00000000-0000-0000-0000-000000000000}"/>
          </ac:spMkLst>
        </pc:spChg>
      </pc:sldChg>
      <pc:sldChg chg="del">
        <pc:chgData name="Dr. Vörös Zoltán" userId="7ddc9ad9-3d17-41be-9db5-1f0d80bddb93" providerId="ADAL" clId="{2B681EA7-99E8-2545-B064-CE5C1CE308CD}" dt="2024-04-11T14:08:05.946" v="64" actId="2696"/>
        <pc:sldMkLst>
          <pc:docMk/>
          <pc:sldMk cId="1935014200" sldId="324"/>
        </pc:sldMkLst>
      </pc:sldChg>
      <pc:sldChg chg="del">
        <pc:chgData name="Dr. Vörös Zoltán" userId="7ddc9ad9-3d17-41be-9db5-1f0d80bddb93" providerId="ADAL" clId="{2B681EA7-99E8-2545-B064-CE5C1CE308CD}" dt="2024-04-11T14:08:07.769" v="65" actId="2696"/>
        <pc:sldMkLst>
          <pc:docMk/>
          <pc:sldMk cId="1667842623" sldId="325"/>
        </pc:sldMkLst>
      </pc:sldChg>
      <pc:sldChg chg="del">
        <pc:chgData name="Dr. Vörös Zoltán" userId="7ddc9ad9-3d17-41be-9db5-1f0d80bddb93" providerId="ADAL" clId="{2B681EA7-99E8-2545-B064-CE5C1CE308CD}" dt="2024-04-11T14:08:03.765" v="63" actId="2696"/>
        <pc:sldMkLst>
          <pc:docMk/>
          <pc:sldMk cId="4246491952" sldId="326"/>
        </pc:sldMkLst>
      </pc:sldChg>
      <pc:sldChg chg="add">
        <pc:chgData name="Dr. Vörös Zoltán" userId="7ddc9ad9-3d17-41be-9db5-1f0d80bddb93" providerId="ADAL" clId="{2B681EA7-99E8-2545-B064-CE5C1CE308CD}" dt="2024-04-11T14:13:59.957" v="84"/>
        <pc:sldMkLst>
          <pc:docMk/>
          <pc:sldMk cId="2376777763" sldId="333"/>
        </pc:sldMkLst>
      </pc:sldChg>
      <pc:sldChg chg="add">
        <pc:chgData name="Dr. Vörös Zoltán" userId="7ddc9ad9-3d17-41be-9db5-1f0d80bddb93" providerId="ADAL" clId="{2B681EA7-99E8-2545-B064-CE5C1CE308CD}" dt="2024-04-11T14:13:59.957" v="84"/>
        <pc:sldMkLst>
          <pc:docMk/>
          <pc:sldMk cId="2230163455" sldId="334"/>
        </pc:sldMkLst>
      </pc:sldChg>
      <pc:sldChg chg="add">
        <pc:chgData name="Dr. Vörös Zoltán" userId="7ddc9ad9-3d17-41be-9db5-1f0d80bddb93" providerId="ADAL" clId="{2B681EA7-99E8-2545-B064-CE5C1CE308CD}" dt="2024-04-11T14:14:12.329" v="85"/>
        <pc:sldMkLst>
          <pc:docMk/>
          <pc:sldMk cId="521199264" sldId="357"/>
        </pc:sldMkLst>
      </pc:sldChg>
      <pc:sldChg chg="add">
        <pc:chgData name="Dr. Vörös Zoltán" userId="7ddc9ad9-3d17-41be-9db5-1f0d80bddb93" providerId="ADAL" clId="{2B681EA7-99E8-2545-B064-CE5C1CE308CD}" dt="2024-04-11T14:13:59.957" v="84"/>
        <pc:sldMkLst>
          <pc:docMk/>
          <pc:sldMk cId="1337426662" sldId="358"/>
        </pc:sldMkLst>
      </pc:sldChg>
      <pc:sldChg chg="add">
        <pc:chgData name="Dr. Vörös Zoltán" userId="7ddc9ad9-3d17-41be-9db5-1f0d80bddb93" providerId="ADAL" clId="{2B681EA7-99E8-2545-B064-CE5C1CE308CD}" dt="2024-04-11T14:13:59.957" v="84"/>
        <pc:sldMkLst>
          <pc:docMk/>
          <pc:sldMk cId="587973296" sldId="359"/>
        </pc:sldMkLst>
      </pc:sldChg>
      <pc:sldChg chg="add">
        <pc:chgData name="Dr. Vörös Zoltán" userId="7ddc9ad9-3d17-41be-9db5-1f0d80bddb93" providerId="ADAL" clId="{2B681EA7-99E8-2545-B064-CE5C1CE308CD}" dt="2024-04-11T14:13:59.957" v="84"/>
        <pc:sldMkLst>
          <pc:docMk/>
          <pc:sldMk cId="2308631158" sldId="360"/>
        </pc:sldMkLst>
      </pc:sldChg>
      <pc:sldChg chg="add">
        <pc:chgData name="Dr. Vörös Zoltán" userId="7ddc9ad9-3d17-41be-9db5-1f0d80bddb93" providerId="ADAL" clId="{2B681EA7-99E8-2545-B064-CE5C1CE308CD}" dt="2024-04-11T14:13:59.957" v="84"/>
        <pc:sldMkLst>
          <pc:docMk/>
          <pc:sldMk cId="3735986431" sldId="361"/>
        </pc:sldMkLst>
      </pc:sldChg>
      <pc:sldChg chg="add">
        <pc:chgData name="Dr. Vörös Zoltán" userId="7ddc9ad9-3d17-41be-9db5-1f0d80bddb93" providerId="ADAL" clId="{2B681EA7-99E8-2545-B064-CE5C1CE308CD}" dt="2024-04-11T14:15:16.983" v="89"/>
        <pc:sldMkLst>
          <pc:docMk/>
          <pc:sldMk cId="1566383840" sldId="362"/>
        </pc:sldMkLst>
      </pc:sldChg>
      <pc:sldChg chg="add">
        <pc:chgData name="Dr. Vörös Zoltán" userId="7ddc9ad9-3d17-41be-9db5-1f0d80bddb93" providerId="ADAL" clId="{2B681EA7-99E8-2545-B064-CE5C1CE308CD}" dt="2024-04-11T14:15:16.983" v="89"/>
        <pc:sldMkLst>
          <pc:docMk/>
          <pc:sldMk cId="3898264080" sldId="363"/>
        </pc:sldMkLst>
      </pc:sldChg>
      <pc:sldChg chg="add">
        <pc:chgData name="Dr. Vörös Zoltán" userId="7ddc9ad9-3d17-41be-9db5-1f0d80bddb93" providerId="ADAL" clId="{2B681EA7-99E8-2545-B064-CE5C1CE308CD}" dt="2024-04-11T14:14:56.725" v="88"/>
        <pc:sldMkLst>
          <pc:docMk/>
          <pc:sldMk cId="2439792147" sldId="364"/>
        </pc:sldMkLst>
      </pc:sldChg>
      <pc:sldChg chg="add">
        <pc:chgData name="Dr. Vörös Zoltán" userId="7ddc9ad9-3d17-41be-9db5-1f0d80bddb93" providerId="ADAL" clId="{2B681EA7-99E8-2545-B064-CE5C1CE308CD}" dt="2024-04-11T14:14:56.725" v="88"/>
        <pc:sldMkLst>
          <pc:docMk/>
          <pc:sldMk cId="221535396" sldId="365"/>
        </pc:sldMkLst>
      </pc:sldChg>
      <pc:sldChg chg="add">
        <pc:chgData name="Dr. Vörös Zoltán" userId="7ddc9ad9-3d17-41be-9db5-1f0d80bddb93" providerId="ADAL" clId="{2B681EA7-99E8-2545-B064-CE5C1CE308CD}" dt="2024-04-11T14:14:56.725" v="88"/>
        <pc:sldMkLst>
          <pc:docMk/>
          <pc:sldMk cId="3659798305" sldId="366"/>
        </pc:sldMkLst>
      </pc:sldChg>
      <pc:sldChg chg="add">
        <pc:chgData name="Dr. Vörös Zoltán" userId="7ddc9ad9-3d17-41be-9db5-1f0d80bddb93" providerId="ADAL" clId="{2B681EA7-99E8-2545-B064-CE5C1CE308CD}" dt="2024-04-11T14:14:56.725" v="88"/>
        <pc:sldMkLst>
          <pc:docMk/>
          <pc:sldMk cId="745442241" sldId="367"/>
        </pc:sldMkLst>
      </pc:sldChg>
      <pc:sldChg chg="add">
        <pc:chgData name="Dr. Vörös Zoltán" userId="7ddc9ad9-3d17-41be-9db5-1f0d80bddb93" providerId="ADAL" clId="{2B681EA7-99E8-2545-B064-CE5C1CE308CD}" dt="2024-04-11T14:14:56.725" v="88"/>
        <pc:sldMkLst>
          <pc:docMk/>
          <pc:sldMk cId="182384498" sldId="368"/>
        </pc:sldMkLst>
      </pc:sldChg>
      <pc:sldChg chg="add">
        <pc:chgData name="Dr. Vörös Zoltán" userId="7ddc9ad9-3d17-41be-9db5-1f0d80bddb93" providerId="ADAL" clId="{2B681EA7-99E8-2545-B064-CE5C1CE308CD}" dt="2024-04-11T14:14:56.725" v="88"/>
        <pc:sldMkLst>
          <pc:docMk/>
          <pc:sldMk cId="2128225066" sldId="369"/>
        </pc:sldMkLst>
      </pc:sldChg>
      <pc:sldChg chg="add">
        <pc:chgData name="Dr. Vörös Zoltán" userId="7ddc9ad9-3d17-41be-9db5-1f0d80bddb93" providerId="ADAL" clId="{2B681EA7-99E8-2545-B064-CE5C1CE308CD}" dt="2024-04-11T14:14:56.725" v="88"/>
        <pc:sldMkLst>
          <pc:docMk/>
          <pc:sldMk cId="690004659" sldId="370"/>
        </pc:sldMkLst>
      </pc:sldChg>
      <pc:sldChg chg="add">
        <pc:chgData name="Dr. Vörös Zoltán" userId="7ddc9ad9-3d17-41be-9db5-1f0d80bddb93" providerId="ADAL" clId="{2B681EA7-99E8-2545-B064-CE5C1CE308CD}" dt="2024-04-11T14:14:56.725" v="88"/>
        <pc:sldMkLst>
          <pc:docMk/>
          <pc:sldMk cId="1695109993" sldId="371"/>
        </pc:sldMkLst>
      </pc:sldChg>
      <pc:sldChg chg="add">
        <pc:chgData name="Dr. Vörös Zoltán" userId="7ddc9ad9-3d17-41be-9db5-1f0d80bddb93" providerId="ADAL" clId="{2B681EA7-99E8-2545-B064-CE5C1CE308CD}" dt="2024-04-11T14:14:56.725" v="88"/>
        <pc:sldMkLst>
          <pc:docMk/>
          <pc:sldMk cId="3027188373" sldId="372"/>
        </pc:sldMkLst>
      </pc:sldChg>
      <pc:sldChg chg="add del">
        <pc:chgData name="Dr. Vörös Zoltán" userId="7ddc9ad9-3d17-41be-9db5-1f0d80bddb93" providerId="ADAL" clId="{2B681EA7-99E8-2545-B064-CE5C1CE308CD}" dt="2024-04-11T14:36:37.054" v="91" actId="2696"/>
        <pc:sldMkLst>
          <pc:docMk/>
          <pc:sldMk cId="1658775438" sldId="373"/>
        </pc:sldMkLst>
      </pc:sldChg>
      <pc:sldChg chg="add">
        <pc:chgData name="Dr. Vörös Zoltán" userId="7ddc9ad9-3d17-41be-9db5-1f0d80bddb93" providerId="ADAL" clId="{2B681EA7-99E8-2545-B064-CE5C1CE308CD}" dt="2024-04-11T14:15:16.983" v="89"/>
        <pc:sldMkLst>
          <pc:docMk/>
          <pc:sldMk cId="4092982260" sldId="374"/>
        </pc:sldMkLst>
      </pc:sldChg>
      <pc:sldChg chg="add">
        <pc:chgData name="Dr. Vörös Zoltán" userId="7ddc9ad9-3d17-41be-9db5-1f0d80bddb93" providerId="ADAL" clId="{2B681EA7-99E8-2545-B064-CE5C1CE308CD}" dt="2024-04-11T14:15:16.983" v="89"/>
        <pc:sldMkLst>
          <pc:docMk/>
          <pc:sldMk cId="3184097099" sldId="375"/>
        </pc:sldMkLst>
      </pc:sldChg>
      <pc:sldChg chg="add">
        <pc:chgData name="Dr. Vörös Zoltán" userId="7ddc9ad9-3d17-41be-9db5-1f0d80bddb93" providerId="ADAL" clId="{2B681EA7-99E8-2545-B064-CE5C1CE308CD}" dt="2024-04-11T14:15:16.983" v="89"/>
        <pc:sldMkLst>
          <pc:docMk/>
          <pc:sldMk cId="2729498174" sldId="376"/>
        </pc:sldMkLst>
      </pc:sldChg>
      <pc:sldChg chg="add del">
        <pc:chgData name="Dr. Vörös Zoltán" userId="7ddc9ad9-3d17-41be-9db5-1f0d80bddb93" providerId="ADAL" clId="{2B681EA7-99E8-2545-B064-CE5C1CE308CD}" dt="2024-04-11T14:29:07.143" v="90" actId="2696"/>
        <pc:sldMkLst>
          <pc:docMk/>
          <pc:sldMk cId="2335536599" sldId="377"/>
        </pc:sldMkLst>
      </pc:sldChg>
      <pc:sldChg chg="add">
        <pc:chgData name="Dr. Vörös Zoltán" userId="7ddc9ad9-3d17-41be-9db5-1f0d80bddb93" providerId="ADAL" clId="{2B681EA7-99E8-2545-B064-CE5C1CE308CD}" dt="2024-04-11T14:15:16.983" v="89"/>
        <pc:sldMkLst>
          <pc:docMk/>
          <pc:sldMk cId="3526158502" sldId="378"/>
        </pc:sldMkLst>
      </pc:sldChg>
      <pc:sldChg chg="add">
        <pc:chgData name="Dr. Vörös Zoltán" userId="7ddc9ad9-3d17-41be-9db5-1f0d80bddb93" providerId="ADAL" clId="{2B681EA7-99E8-2545-B064-CE5C1CE308CD}" dt="2024-04-11T14:13:59.957" v="84"/>
        <pc:sldMkLst>
          <pc:docMk/>
          <pc:sldMk cId="3998538884" sldId="379"/>
        </pc:sldMkLst>
      </pc:sldChg>
    </pc:docChg>
  </pc:docChgLst>
  <pc:docChgLst>
    <pc:chgData name="Dr. Vörös Zoltán" userId="S::voznaab.pte@tr.pte.hu::7ddc9ad9-3d17-41be-9db5-1f0d80bddb93" providerId="AD" clId="Web-{4C829650-281F-12AC-8EC4-E0BC6B01EF3B}"/>
    <pc:docChg chg="modSld">
      <pc:chgData name="Dr. Vörös Zoltán" userId="S::voznaab.pte@tr.pte.hu::7ddc9ad9-3d17-41be-9db5-1f0d80bddb93" providerId="AD" clId="Web-{4C829650-281F-12AC-8EC4-E0BC6B01EF3B}" dt="2024-04-12T06:44:56.939" v="0" actId="1076"/>
      <pc:docMkLst>
        <pc:docMk/>
      </pc:docMkLst>
      <pc:sldChg chg="modSp">
        <pc:chgData name="Dr. Vörös Zoltán" userId="S::voznaab.pte@tr.pte.hu::7ddc9ad9-3d17-41be-9db5-1f0d80bddb93" providerId="AD" clId="Web-{4C829650-281F-12AC-8EC4-E0BC6B01EF3B}" dt="2024-04-12T06:44:56.939" v="0" actId="1076"/>
        <pc:sldMkLst>
          <pc:docMk/>
          <pc:sldMk cId="1932898159" sldId="256"/>
        </pc:sldMkLst>
        <pc:spChg chg="mod">
          <ac:chgData name="Dr. Vörös Zoltán" userId="S::voznaab.pte@tr.pte.hu::7ddc9ad9-3d17-41be-9db5-1f0d80bddb93" providerId="AD" clId="Web-{4C829650-281F-12AC-8EC4-E0BC6B01EF3B}" dt="2024-04-12T06:44:56.939" v="0" actId="1076"/>
          <ac:spMkLst>
            <pc:docMk/>
            <pc:sldMk cId="1932898159" sldId="256"/>
            <ac:spMk id="3" creationId="{00000000-0000-0000-0000-000000000000}"/>
          </ac:spMkLst>
        </pc:spChg>
      </pc:sldChg>
    </pc:docChg>
  </pc:docChgLst>
  <pc:docChgLst>
    <pc:chgData name="Dr. Vörös Zoltán" userId="7ddc9ad9-3d17-41be-9db5-1f0d80bddb93" providerId="ADAL" clId="{6D3C187F-17C9-164F-B975-86C2FE061075}"/>
    <pc:docChg chg="custSel modSld">
      <pc:chgData name="Dr. Vörös Zoltán" userId="7ddc9ad9-3d17-41be-9db5-1f0d80bddb93" providerId="ADAL" clId="{6D3C187F-17C9-164F-B975-86C2FE061075}" dt="2025-01-15T11:39:48.749" v="4" actId="478"/>
      <pc:docMkLst>
        <pc:docMk/>
      </pc:docMkLst>
      <pc:sldChg chg="delSp modSp mod">
        <pc:chgData name="Dr. Vörös Zoltán" userId="7ddc9ad9-3d17-41be-9db5-1f0d80bddb93" providerId="ADAL" clId="{6D3C187F-17C9-164F-B975-86C2FE061075}" dt="2025-01-15T11:39:48.749" v="4" actId="478"/>
        <pc:sldMkLst>
          <pc:docMk/>
          <pc:sldMk cId="1932898159" sldId="256"/>
        </pc:sldMkLst>
        <pc:spChg chg="del">
          <ac:chgData name="Dr. Vörös Zoltán" userId="7ddc9ad9-3d17-41be-9db5-1f0d80bddb93" providerId="ADAL" clId="{6D3C187F-17C9-164F-B975-86C2FE061075}" dt="2025-01-15T11:39:44.447" v="1" actId="478"/>
          <ac:spMkLst>
            <pc:docMk/>
            <pc:sldMk cId="1932898159" sldId="256"/>
            <ac:spMk id="6" creationId="{CB4BF715-6D23-0D2A-E6D7-038C4BB6A4A2}"/>
          </ac:spMkLst>
        </pc:spChg>
        <pc:spChg chg="del">
          <ac:chgData name="Dr. Vörös Zoltán" userId="7ddc9ad9-3d17-41be-9db5-1f0d80bddb93" providerId="ADAL" clId="{6D3C187F-17C9-164F-B975-86C2FE061075}" dt="2025-01-15T11:39:43.962" v="0" actId="478"/>
          <ac:spMkLst>
            <pc:docMk/>
            <pc:sldMk cId="1932898159" sldId="256"/>
            <ac:spMk id="10" creationId="{E3440769-FEA5-555F-C752-AD7249E77BC3}"/>
          </ac:spMkLst>
        </pc:spChg>
        <pc:picChg chg="del">
          <ac:chgData name="Dr. Vörös Zoltán" userId="7ddc9ad9-3d17-41be-9db5-1f0d80bddb93" providerId="ADAL" clId="{6D3C187F-17C9-164F-B975-86C2FE061075}" dt="2025-01-15T11:39:48.749" v="4" actId="478"/>
          <ac:picMkLst>
            <pc:docMk/>
            <pc:sldMk cId="1932898159" sldId="256"/>
            <ac:picMk id="9" creationId="{50D20B44-EC0B-7273-B48A-EB3105980C50}"/>
          </ac:picMkLst>
        </pc:picChg>
        <pc:picChg chg="mod">
          <ac:chgData name="Dr. Vörös Zoltán" userId="7ddc9ad9-3d17-41be-9db5-1f0d80bddb93" providerId="ADAL" clId="{6D3C187F-17C9-164F-B975-86C2FE061075}" dt="2025-01-15T11:39:47.283" v="3" actId="1076"/>
          <ac:picMkLst>
            <pc:docMk/>
            <pc:sldMk cId="1932898159" sldId="256"/>
            <ac:picMk id="1026" creationId="{00000000-0000-0000-0000-000000000000}"/>
          </ac:picMkLst>
        </pc:picChg>
      </pc:sldChg>
    </pc:docChg>
  </pc:docChgLst>
  <pc:docChgLst>
    <pc:chgData name="Dr. Vörös Zoltán" userId="7ddc9ad9-3d17-41be-9db5-1f0d80bddb93" providerId="ADAL" clId="{7D8231C2-712B-B14A-97D7-64B2CCBDD15D}"/>
    <pc:docChg chg="modSld">
      <pc:chgData name="Dr. Vörös Zoltán" userId="7ddc9ad9-3d17-41be-9db5-1f0d80bddb93" providerId="ADAL" clId="{7D8231C2-712B-B14A-97D7-64B2CCBDD15D}" dt="2024-11-19T15:16:17.683" v="3" actId="20577"/>
      <pc:docMkLst>
        <pc:docMk/>
      </pc:docMkLst>
      <pc:sldChg chg="modSp mod">
        <pc:chgData name="Dr. Vörös Zoltán" userId="7ddc9ad9-3d17-41be-9db5-1f0d80bddb93" providerId="ADAL" clId="{7D8231C2-712B-B14A-97D7-64B2CCBDD15D}" dt="2024-11-19T15:16:17.683" v="3" actId="20577"/>
        <pc:sldMkLst>
          <pc:docMk/>
          <pc:sldMk cId="1337426662" sldId="358"/>
        </pc:sldMkLst>
        <pc:spChg chg="mod">
          <ac:chgData name="Dr. Vörös Zoltán" userId="7ddc9ad9-3d17-41be-9db5-1f0d80bddb93" providerId="ADAL" clId="{7D8231C2-712B-B14A-97D7-64B2CCBDD15D}" dt="2024-11-19T15:16:17.683" v="3" actId="20577"/>
          <ac:spMkLst>
            <pc:docMk/>
            <pc:sldMk cId="1337426662" sldId="358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3320-D7A2-F34F-A653-A9AD9D75FCE8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5731C-3B21-9E49-9EBF-17C40D53BC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232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5731C-3B21-9E49-9EBF-17C40D53BC6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843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A9A593B-3161-8C4B-8A83-EECF494E8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C82C9B12-B759-B444-94BF-9C3608CA7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E7F646A7-1545-8240-8A74-EFDBA53E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FECA-6D10-1845-A9FB-ADB2D304B79F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686FA1A0-1FC5-F340-AC93-23AA43F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541F34CE-4EA0-1841-B050-4AA4EFE3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9168-4561-9847-B614-169D73AD9B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918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0ED54AD-03E5-F445-BBCB-E5675DA34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D590AA5E-4061-B24F-AD19-A390CB205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08D34B02-AF6E-A049-904A-D6D45F5A0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FECA-6D10-1845-A9FB-ADB2D304B79F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23829723-53F5-2D4B-A46A-5467EC60D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65A94BC3-0ADE-EB40-B759-68C59FB42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9168-4561-9847-B614-169D73AD9B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362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F6753A3F-01D1-EB48-A15F-C8EAFC2D8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7E6CE0DE-9EC1-EF41-800B-B75423AF0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F0E6ECBF-A797-B44F-89C1-733488D02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FECA-6D10-1845-A9FB-ADB2D304B79F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B6E256AF-994C-AB41-BEF1-B87C522CA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06AB8E3D-658F-624F-85DE-436DC7EB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9168-4561-9847-B614-169D73AD9B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471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E67E928-D8EE-3B4B-879B-F20CD544F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368C436-A278-DB49-AB47-94EEFE55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FC32674A-86E6-0B49-993C-1C746E6F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FECA-6D10-1845-A9FB-ADB2D304B79F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07F571F1-F9EF-2B49-8AC8-8725B61B6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62DC0278-BC59-F34A-B692-5CEA1EA8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9168-4561-9847-B614-169D73AD9B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832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685EA0D-8DC6-AC47-BF33-0FB6121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B42D5990-A1E9-4B45-88C6-770B1DF5A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E39FC965-4F4D-0940-8F2E-4562FC2A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FECA-6D10-1845-A9FB-ADB2D304B79F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728277A4-F56B-254F-8FF0-8AB2EB19E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FC606D93-7D6C-EC4D-9AC0-5CE4F6F9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9168-4561-9847-B614-169D73AD9B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711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00C7290-96E9-C346-8FFD-602A34A79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85F90C47-B4C8-0B48-8F4A-B74F841B4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1A2DAE4A-1828-1743-A3DB-D46BA0B5D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29FBCC83-D4CF-2448-9F14-043C65470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FECA-6D10-1845-A9FB-ADB2D304B79F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7978E380-43AA-234B-AB50-52362454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3D919FA3-425D-474A-A09E-DABEE36B5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9168-4561-9847-B614-169D73AD9B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792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5CBEED8-7859-F747-A20A-3EEA921FA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FA6E103C-84FE-2A4A-89F2-C68D285F9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35A99C13-21D7-5A48-8740-3CEF019F8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594FA56B-3C7D-374B-8935-FE0D8780B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0932477A-CE2E-3942-9A37-A3E5D182E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F3FEA911-B464-4544-AF2F-722DAAE7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FECA-6D10-1845-A9FB-ADB2D304B79F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A9F285DE-CD3A-4640-A627-F5BFE8F0B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3BFD4093-3F8C-8F4A-AE24-CF3E6754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9168-4561-9847-B614-169D73AD9B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661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1F85160-5426-F043-A7FD-10B38E73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1A50887E-95B8-FC48-B254-9C782CD7E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FECA-6D10-1845-A9FB-ADB2D304B79F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9D9AA3ED-776C-0542-A104-02A7CCA0C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4CBEFA6D-E2AF-B441-A3E8-8B6B787C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9168-4561-9847-B614-169D73AD9B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220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CC4F1F28-8BE6-E04E-BE71-B9B049847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FECA-6D10-1845-A9FB-ADB2D304B79F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FA4959DB-D593-034C-8C5C-5AF10C333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9DD54B8D-33D8-6D4E-88C3-C1458B39B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9168-4561-9847-B614-169D73AD9B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5448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8F17BB0-B4B2-6342-8651-37DB0F7BC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6A76B3B3-087C-834A-A0C6-46F8A7BBD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4419310A-F992-4D4B-9CE3-AB401F80A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05B63C3E-2CED-7F43-815D-405C8DFB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FECA-6D10-1845-A9FB-ADB2D304B79F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B317F4D9-5109-8847-8E3F-078B9C217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6B35AFA2-F8A1-AB42-B3F5-47723D5C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9168-4561-9847-B614-169D73AD9B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438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2C1CECC-5D1C-D842-B4D2-D5475455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CE5B129F-36B5-6643-A712-7F74A50EE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6C9E0162-CA53-7F47-9C25-0EFF194B2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D4D34806-8950-A14F-B258-A483FBD2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FECA-6D10-1845-A9FB-ADB2D304B79F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FC6E576A-8202-AA4F-A178-B51925BB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4CC2F579-2C3D-264D-A91F-7B3D38ED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9168-4561-9847-B614-169D73AD9B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311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B0688744-7EA0-824C-B095-E597FA5C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4AFE5DEE-99F9-B147-9E30-39C56CFC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6A21383B-4B43-9845-BD06-E75F59C5A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FFECA-6D10-1845-A9FB-ADB2D304B79F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EE5E2B0B-4D19-AB4F-A89D-B6F2C02AE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8F73A646-0C28-A048-88BD-6B4E18168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F9168-4561-9847-B614-169D73AD9B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18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. Vörös Zoltán\Downloads\040823_chatgpt_feat-ezgif.com-webp-to-gif-convert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509204" y="1440177"/>
            <a:ext cx="40289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rgbClr val="41BBD3"/>
                </a:solidFill>
                <a:latin typeface="Bahnschrift SemiBold Condensed" pitchFamily="34" charset="0"/>
              </a:rPr>
              <a:t>AZ MI-BEN REJLŐ LEHETŐSÉGEK</a:t>
            </a:r>
            <a:br>
              <a:rPr lang="hu-HU" sz="5400" dirty="0" smtClean="0">
                <a:solidFill>
                  <a:srgbClr val="41BBD3"/>
                </a:solidFill>
                <a:latin typeface="Bahnschrift SemiBold Condensed" pitchFamily="34" charset="0"/>
              </a:rPr>
            </a:br>
            <a:r>
              <a:rPr lang="hu-HU" sz="2000" dirty="0" smtClean="0">
                <a:solidFill>
                  <a:srgbClr val="41BBD3"/>
                </a:solidFill>
                <a:latin typeface="Bahnschrift SemiBold Condensed" pitchFamily="34" charset="0"/>
              </a:rPr>
              <a:t>PTE ALUMNI KONFERENCIA, 2025</a:t>
            </a:r>
            <a:endParaRPr lang="hu-HU" sz="800" dirty="0">
              <a:solidFill>
                <a:srgbClr val="41BBD3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7" name="Picture 4" descr="D:\IDResearch\2016_pte_külügy\documents-export-2016-07-05\logo_slogan\feher_pte_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9616" y="3733317"/>
            <a:ext cx="613550" cy="60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592" y="3733317"/>
            <a:ext cx="1275907" cy="49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98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79942" y="1276230"/>
            <a:ext cx="702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Alumnik</a:t>
            </a:r>
            <a:r>
              <a:rPr lang="hu-HU" sz="4400" dirty="0" smtClean="0">
                <a:solidFill>
                  <a:schemeClr val="bg1"/>
                </a:solidFill>
                <a:latin typeface="Bahnschrift SemiBold Condensed" pitchFamily="34" charset="0"/>
              </a:rPr>
              <a:t> támogatása?</a:t>
            </a:r>
            <a:endParaRPr lang="hu-HU" sz="1400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D93E042-DFB5-02B8-A745-05A820DBC8AD}"/>
              </a:ext>
            </a:extLst>
          </p:cNvPr>
          <p:cNvSpPr txBox="1"/>
          <p:nvPr/>
        </p:nvSpPr>
        <p:spPr>
          <a:xfrm>
            <a:off x="372847" y="2300536"/>
            <a:ext cx="115322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Elsősorban az </a:t>
            </a:r>
            <a:r>
              <a:rPr lang="hu-HU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iroda-alumni</a:t>
            </a:r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kapcsolat a fókuszban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Gyakori kérdések és testreszabott hírek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Mentorprogram, akár karrier-tanácsadás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Online tananyagok, </a:t>
            </a:r>
            <a:r>
              <a:rPr lang="hu-HU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workshopok</a:t>
            </a:r>
            <a:endParaRPr lang="hu-HU" sz="2800" dirty="0" smtClean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Felmérések, visszajelzések</a:t>
            </a:r>
            <a:endParaRPr lang="hu-HU" sz="28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endParaRPr lang="hu-HU" sz="28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endParaRPr lang="hu-HU" sz="2800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6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r. Vörös Zoltán\Downloads\step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34" y="1089210"/>
            <a:ext cx="10821731" cy="53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1686757" y="2525696"/>
            <a:ext cx="470516" cy="470516"/>
          </a:xfrm>
          <a:prstGeom prst="ellipse">
            <a:avLst/>
          </a:prstGeom>
          <a:solidFill>
            <a:srgbClr val="9DC3E6">
              <a:alpha val="25882"/>
            </a:srgb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80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. Vörös Zoltán\Downloads\step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34" y="1089210"/>
            <a:ext cx="10821731" cy="53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zis 7"/>
          <p:cNvSpPr/>
          <p:nvPr/>
        </p:nvSpPr>
        <p:spPr>
          <a:xfrm>
            <a:off x="10516992" y="1037556"/>
            <a:ext cx="470516" cy="470516"/>
          </a:xfrm>
          <a:prstGeom prst="ellipse">
            <a:avLst/>
          </a:prstGeom>
          <a:solidFill>
            <a:srgbClr val="9DC3E6">
              <a:alpha val="25882"/>
            </a:srgb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712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r. Vörös Zoltán\Downloads\step3and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34" y="1089210"/>
            <a:ext cx="10821731" cy="53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zis 12"/>
          <p:cNvSpPr/>
          <p:nvPr/>
        </p:nvSpPr>
        <p:spPr>
          <a:xfrm>
            <a:off x="3811392" y="1360284"/>
            <a:ext cx="470516" cy="470516"/>
          </a:xfrm>
          <a:prstGeom prst="ellipse">
            <a:avLst/>
          </a:prstGeom>
          <a:solidFill>
            <a:srgbClr val="9DC3E6">
              <a:alpha val="25882"/>
            </a:srgb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909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r. Vörös Zoltán\Downloads\step3and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34" y="1089210"/>
            <a:ext cx="10821731" cy="53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zis 12"/>
          <p:cNvSpPr/>
          <p:nvPr/>
        </p:nvSpPr>
        <p:spPr>
          <a:xfrm>
            <a:off x="3174898" y="1978849"/>
            <a:ext cx="330302" cy="330302"/>
          </a:xfrm>
          <a:prstGeom prst="ellipse">
            <a:avLst/>
          </a:prstGeom>
          <a:solidFill>
            <a:srgbClr val="FF3F3F">
              <a:alpha val="25882"/>
            </a:srgbClr>
          </a:solidFill>
          <a:ln>
            <a:solidFill>
              <a:srgbClr val="CD1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66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r. Vörös Zoltán\Downloads\step3and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34" y="1089210"/>
            <a:ext cx="10821731" cy="53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zis 12"/>
          <p:cNvSpPr/>
          <p:nvPr/>
        </p:nvSpPr>
        <p:spPr>
          <a:xfrm>
            <a:off x="685134" y="2256756"/>
            <a:ext cx="330302" cy="330302"/>
          </a:xfrm>
          <a:prstGeom prst="ellipse">
            <a:avLst/>
          </a:prstGeom>
          <a:solidFill>
            <a:srgbClr val="FF3F3F">
              <a:alpha val="25882"/>
            </a:srgbClr>
          </a:solidFill>
          <a:ln>
            <a:solidFill>
              <a:srgbClr val="CD1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10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r. Vörös Zoltán\Downloads\step3and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34" y="1089210"/>
            <a:ext cx="10821731" cy="53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zis 12"/>
          <p:cNvSpPr/>
          <p:nvPr/>
        </p:nvSpPr>
        <p:spPr>
          <a:xfrm>
            <a:off x="685134" y="2740850"/>
            <a:ext cx="330302" cy="330302"/>
          </a:xfrm>
          <a:prstGeom prst="ellipse">
            <a:avLst/>
          </a:prstGeom>
          <a:solidFill>
            <a:srgbClr val="FF3F3F">
              <a:alpha val="25882"/>
            </a:srgbClr>
          </a:solidFill>
          <a:ln>
            <a:solidFill>
              <a:srgbClr val="CD1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614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r. Vörös Zoltán\Downloads\step3and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34" y="1089210"/>
            <a:ext cx="10821731" cy="53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zis 12"/>
          <p:cNvSpPr/>
          <p:nvPr/>
        </p:nvSpPr>
        <p:spPr>
          <a:xfrm>
            <a:off x="685134" y="3236954"/>
            <a:ext cx="330302" cy="330302"/>
          </a:xfrm>
          <a:prstGeom prst="ellipse">
            <a:avLst/>
          </a:prstGeom>
          <a:solidFill>
            <a:srgbClr val="FF3F3F">
              <a:alpha val="25882"/>
            </a:srgbClr>
          </a:solidFill>
          <a:ln>
            <a:solidFill>
              <a:srgbClr val="CD1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713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r. Vörös Zoltán\Downloads\step3and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34" y="1089210"/>
            <a:ext cx="10821731" cy="53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zis 12"/>
          <p:cNvSpPr/>
          <p:nvPr/>
        </p:nvSpPr>
        <p:spPr>
          <a:xfrm>
            <a:off x="939015" y="5271942"/>
            <a:ext cx="330302" cy="330302"/>
          </a:xfrm>
          <a:prstGeom prst="ellipse">
            <a:avLst/>
          </a:prstGeom>
          <a:solidFill>
            <a:srgbClr val="FF3F3F">
              <a:alpha val="25882"/>
            </a:srgbClr>
          </a:solidFill>
          <a:ln>
            <a:solidFill>
              <a:srgbClr val="CD1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558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79942" y="1276230"/>
            <a:ext cx="702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Bahnschrift SemiBold Condensed" pitchFamily="34" charset="0"/>
              </a:rPr>
              <a:t>Instrukciók</a:t>
            </a:r>
            <a:endParaRPr lang="hu-HU" sz="1400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D93E042-DFB5-02B8-A745-05A820DBC8AD}"/>
              </a:ext>
            </a:extLst>
          </p:cNvPr>
          <p:cNvSpPr txBox="1"/>
          <p:nvPr/>
        </p:nvSpPr>
        <p:spPr>
          <a:xfrm>
            <a:off x="372847" y="2300536"/>
            <a:ext cx="696010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Fontosak, de széles skálán mozoghat a szükség.</a:t>
            </a:r>
          </a:p>
          <a:p>
            <a:endParaRPr lang="hu-HU" sz="28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Amit mindenképpen érdemes belefoglalni: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Szerep, hangsúly, nyelvezet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Források megosztása (és annak tilalma)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Válaszok, instrukciók érthetősége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Részletekre fókuszálás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Incorporate “take your time,” “take a deep breath,” and “check your work” techniques to encourage the model to be thorough.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Use “strengthening language” to highlight critical parts of the instructions, ensuring they are not overlooked.</a:t>
            </a:r>
            <a:endParaRPr lang="hu-HU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  <p:pic>
        <p:nvPicPr>
          <p:cNvPr id="4098" name="Picture 2" descr="C:\Users\Dr. Vörös Zoltán\Downloads\F1qaLxWXoAABdgf.jf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5774" y="499091"/>
            <a:ext cx="4245231" cy="58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913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r. Vörös Zoltán\Downloads\dark-blue-background-wallpaper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0" y="1527049"/>
            <a:ext cx="12192000" cy="4032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9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r. Vörös Zoltán\Downloads\images (2).jfif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808" y="1740734"/>
            <a:ext cx="4516936" cy="362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r. Vörös Zoltán\Downloads\p0ff8hmx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464" y="1740734"/>
            <a:ext cx="6442878" cy="362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9871594" y="2071665"/>
            <a:ext cx="358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ahnschrift SemiBold Condensed" pitchFamily="34" charset="0"/>
              </a:rPr>
              <a:t>Arra kérdezünk rá,</a:t>
            </a:r>
          </a:p>
          <a:p>
            <a:r>
              <a:rPr lang="hu-HU" dirty="0">
                <a:solidFill>
                  <a:schemeClr val="bg1"/>
                </a:solidFill>
                <a:latin typeface="Bahnschrift SemiBold Condensed" pitchFamily="34" charset="0"/>
              </a:rPr>
              <a:t>amit nem tudunk. </a:t>
            </a:r>
            <a:endParaRPr lang="hu-HU" sz="700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9256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79942" y="1276230"/>
            <a:ext cx="702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Bahnschrift SemiBold Condensed" pitchFamily="34" charset="0"/>
              </a:rPr>
              <a:t>Egy saját példa: DOT AI asszisztens</a:t>
            </a:r>
            <a:endParaRPr lang="hu-HU" sz="1400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r. Vörös Zoltán\Downloads\pelda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2979" y="2202979"/>
            <a:ext cx="8566042" cy="422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063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r. Vörös Zoltán\Downloads\dark-blue-background-wallpaper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17148" y="2120027"/>
            <a:ext cx="11587957" cy="3600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9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Dr. Vörös Zoltán\OneDrive - Pécsi Tudományegyetem\Digitális Oktatástámogatás\RRF2022\2022\Elszámolás\2023ws1\20230228-16213210-csortos-szabolcs-dot-mesterseges-intelligencia-az-oktatasban-3210.jpg">
            <a:extLst>
              <a:ext uri="{FF2B5EF4-FFF2-40B4-BE49-F238E27FC236}">
                <a16:creationId xmlns:a16="http://schemas.microsoft.com/office/drawing/2014/main" xmlns="" id="{66B867EF-132C-4B76-5484-D58AEF10A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67" y="2322494"/>
            <a:ext cx="4790508" cy="31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21027601-A0DF-3146-3F1D-CE88F3A30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4196" y="2322494"/>
            <a:ext cx="6236235" cy="319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701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Dr. Vörös Zoltán\Downloads\shutterstock_776025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244559"/>
            <a:ext cx="12291237" cy="806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1FFE6587-19C5-7949-B10E-AAEEABE23AFB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797927" y="2497100"/>
            <a:ext cx="5092510" cy="164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99FF"/>
              </a:buClr>
              <a:buSzTx/>
              <a:buNone/>
              <a:defRPr/>
            </a:pPr>
            <a:r>
              <a:rPr lang="hu-HU" altLang="hu-HU" dirty="0">
                <a:solidFill>
                  <a:schemeClr val="bg1"/>
                </a:solidFill>
                <a:latin typeface="Bahnschrift SemiBold Condensed" pitchFamily="34" charset="0"/>
                <a:sym typeface="Wingdings" pitchFamily="2" charset="2"/>
              </a:rPr>
              <a:t>KÖSZÖNÖM A FIGYELMET!</a:t>
            </a:r>
          </a:p>
          <a:p>
            <a:pPr eaLnBrk="1" hangingPunct="1">
              <a:spcBef>
                <a:spcPct val="0"/>
              </a:spcBef>
              <a:buClr>
                <a:srgbClr val="0099FF"/>
              </a:buClr>
              <a:buSzTx/>
              <a:buNone/>
              <a:defRPr/>
            </a:pPr>
            <a:endParaRPr lang="hu-HU" altLang="hu-HU" sz="1800" dirty="0">
              <a:solidFill>
                <a:schemeClr val="bg1"/>
              </a:solidFill>
              <a:latin typeface="Bahnschrift SemiBold Condensed" pitchFamily="34" charset="0"/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Clr>
                <a:srgbClr val="0099FF"/>
              </a:buClr>
              <a:buSzTx/>
              <a:buNone/>
              <a:defRPr/>
            </a:pPr>
            <a:r>
              <a:rPr lang="hu-HU" altLang="hu-HU" sz="1800" dirty="0">
                <a:solidFill>
                  <a:schemeClr val="bg1"/>
                </a:solidFill>
                <a:latin typeface="Bahnschrift SemiBold Condensed" pitchFamily="34" charset="0"/>
                <a:sym typeface="Wingdings" pitchFamily="2" charset="2"/>
              </a:rPr>
              <a:t>Vörös Zoltán</a:t>
            </a:r>
          </a:p>
          <a:p>
            <a:pPr eaLnBrk="1" hangingPunct="1">
              <a:spcBef>
                <a:spcPct val="0"/>
              </a:spcBef>
              <a:buClr>
                <a:srgbClr val="0099FF"/>
              </a:buClr>
              <a:buSzTx/>
              <a:buNone/>
              <a:defRPr/>
            </a:pPr>
            <a:r>
              <a:rPr lang="hu-HU" altLang="hu-HU" sz="1800" dirty="0" err="1">
                <a:solidFill>
                  <a:schemeClr val="bg1"/>
                </a:solidFill>
                <a:latin typeface="Bahnschrift SemiBold Condensed" pitchFamily="34" charset="0"/>
                <a:sym typeface="Wingdings" pitchFamily="2" charset="2"/>
              </a:rPr>
              <a:t>voros.zoltan</a:t>
            </a:r>
            <a:r>
              <a:rPr lang="hu-HU" altLang="hu-HU" sz="1800" dirty="0">
                <a:solidFill>
                  <a:schemeClr val="bg1"/>
                </a:solidFill>
                <a:latin typeface="Bahnschrift SemiBold Condensed" pitchFamily="34" charset="0"/>
                <a:sym typeface="Wingdings" pitchFamily="2" charset="2"/>
              </a:rPr>
              <a:t>@</a:t>
            </a:r>
            <a:r>
              <a:rPr lang="hu-HU" altLang="hu-HU" sz="1800" dirty="0" err="1">
                <a:solidFill>
                  <a:schemeClr val="bg1"/>
                </a:solidFill>
                <a:latin typeface="Bahnschrift SemiBold Condensed" pitchFamily="34" charset="0"/>
                <a:sym typeface="Wingdings" pitchFamily="2" charset="2"/>
              </a:rPr>
              <a:t>pte.hu</a:t>
            </a:r>
            <a:endParaRPr lang="hu-HU" altLang="hu-HU" sz="1800" dirty="0">
              <a:solidFill>
                <a:schemeClr val="bg1"/>
              </a:solidFill>
              <a:latin typeface="Bahnschrift SemiBold Condensed" pitchFamily="34" charset="0"/>
              <a:sym typeface="Wingdings" pitchFamily="2" charset="2"/>
            </a:endParaRPr>
          </a:p>
        </p:txBody>
      </p:sp>
      <p:pic>
        <p:nvPicPr>
          <p:cNvPr id="5" name="Picture 4" descr="D:\IDResearch\2016_pte_külügy\documents-export-2016-07-05\logo_slogan\feher_pte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9751" y="1660961"/>
            <a:ext cx="613550" cy="60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727" y="1660961"/>
            <a:ext cx="1275907" cy="49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659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r. Vörös Zoltán\Downloads\dark-blue-background-wallpaper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0" y="3009530"/>
            <a:ext cx="12192000" cy="2512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79941" y="1276230"/>
            <a:ext cx="11489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Bahnschrift SemiBold Condensed" pitchFamily="34" charset="0"/>
              </a:rPr>
              <a:t>Korlátok – Black </a:t>
            </a:r>
            <a:r>
              <a:rPr lang="hu-HU" sz="4400" dirty="0" err="1">
                <a:solidFill>
                  <a:schemeClr val="bg1"/>
                </a:solidFill>
                <a:latin typeface="Bahnschrift SemiBold Condensed" pitchFamily="34" charset="0"/>
              </a:rPr>
              <a:t>Box</a:t>
            </a:r>
            <a:r>
              <a:rPr lang="hu-HU" sz="4400" dirty="0">
                <a:solidFill>
                  <a:schemeClr val="bg1"/>
                </a:solidFill>
                <a:latin typeface="Bahnschrift SemiBold Condensed" pitchFamily="34" charset="0"/>
              </a:rPr>
              <a:t> / Elfogultság / Hallucináció</a:t>
            </a:r>
            <a:endParaRPr lang="hu-HU" sz="1400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r. Vörös Zoltán\Downloads\file-65f814f9e5fee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135964"/>
            <a:ext cx="3367987" cy="22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r. Vörös Zoltán\Downloads\2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9807" y="3135964"/>
            <a:ext cx="4004946" cy="22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r. Vörös Zoltán\Downloads\ai-hallucination-causes-1024x53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177" y="3135964"/>
            <a:ext cx="4287823" cy="22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426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79942" y="1276230"/>
            <a:ext cx="702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bg1"/>
                </a:solidFill>
                <a:latin typeface="Bahnschrift SemiBold Condensed" pitchFamily="34" charset="0"/>
              </a:rPr>
              <a:t>Legfontosabb tanács</a:t>
            </a:r>
            <a:endParaRPr lang="hu-HU" sz="1400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D93E042-DFB5-02B8-A745-05A820DBC8AD}"/>
              </a:ext>
            </a:extLst>
          </p:cNvPr>
          <p:cNvSpPr txBox="1"/>
          <p:nvPr/>
        </p:nvSpPr>
        <p:spPr>
          <a:xfrm>
            <a:off x="372847" y="2300536"/>
            <a:ext cx="115322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41BBD3"/>
                </a:solidFill>
                <a:latin typeface="Bahnschrift SemiBold Condensed" pitchFamily="34" charset="0"/>
              </a:rPr>
              <a:t>Óvatosság.</a:t>
            </a:r>
          </a:p>
          <a:p>
            <a:endParaRPr lang="hu-HU" sz="28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A kezdetek óta az oktatás- és tanulástámogatást emeltük ki AI képzéseinken és a jelenleg tapasztalható trendek </a:t>
            </a:r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is ezt </a:t>
            </a: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az óvatosságot támasztják alá</a:t>
            </a:r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.</a:t>
            </a:r>
          </a:p>
          <a:p>
            <a:endParaRPr lang="hu-HU" sz="28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Nincs ez másképp az adminisztrációban sem.</a:t>
            </a:r>
            <a:endParaRPr lang="hu-HU" sz="2800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58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79941" y="1276230"/>
            <a:ext cx="10122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bg1"/>
                </a:solidFill>
                <a:latin typeface="Bahnschrift SemiBold Condensed" pitchFamily="34" charset="0"/>
              </a:rPr>
              <a:t>Mi lehet a specializáltabb munkák eszköze?</a:t>
            </a:r>
            <a:endParaRPr lang="hu-HU" sz="1400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D93E042-DFB5-02B8-A745-05A820DBC8AD}"/>
              </a:ext>
            </a:extLst>
          </p:cNvPr>
          <p:cNvSpPr txBox="1"/>
          <p:nvPr/>
        </p:nvSpPr>
        <p:spPr>
          <a:xfrm>
            <a:off x="372847" y="2300536"/>
            <a:ext cx="115322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solidFill>
                  <a:srgbClr val="41BBD3"/>
                </a:solidFill>
                <a:latin typeface="Bahnschrift SemiBold Condensed" pitchFamily="34" charset="0"/>
              </a:rPr>
              <a:t>Custom</a:t>
            </a:r>
            <a:r>
              <a:rPr lang="hu-HU" sz="2800" dirty="0" smtClean="0">
                <a:solidFill>
                  <a:srgbClr val="41BBD3"/>
                </a:solidFill>
                <a:latin typeface="Bahnschrift SemiBold Condensed" pitchFamily="34" charset="0"/>
              </a:rPr>
              <a:t> GPT</a:t>
            </a:r>
            <a:endParaRPr lang="hu-HU" sz="2800" dirty="0">
              <a:solidFill>
                <a:srgbClr val="41BBD3"/>
              </a:solidFill>
              <a:latin typeface="Bahnschrift SemiBold Condensed" pitchFamily="34" charset="0"/>
            </a:endParaRPr>
          </a:p>
          <a:p>
            <a:endParaRPr lang="hu-HU" sz="28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Ennek köszönhetően részterületre specializált, megbízhatóbb asszisztenst kapunk:</a:t>
            </a:r>
          </a:p>
          <a:p>
            <a:endParaRPr lang="hu-HU" sz="28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Akár az adminisztráció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Akár a munkaerőpiacon lévő </a:t>
            </a:r>
            <a:r>
              <a:rPr lang="hu-HU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alumnik</a:t>
            </a:r>
            <a:r>
              <a:rPr lang="hu-HU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támogatása a cél</a:t>
            </a:r>
            <a:endParaRPr lang="hu-HU" sz="2800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39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79942" y="1276230"/>
            <a:ext cx="702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Bahnschrift SemiBold Condensed" pitchFamily="34" charset="0"/>
              </a:rPr>
              <a:t>Mi jellemzi ezeket a </a:t>
            </a:r>
            <a:r>
              <a:rPr lang="hu-HU" sz="4400" dirty="0" err="1">
                <a:solidFill>
                  <a:schemeClr val="bg1"/>
                </a:solidFill>
                <a:latin typeface="Bahnschrift SemiBold Condensed" pitchFamily="34" charset="0"/>
              </a:rPr>
              <a:t>GPT-ket</a:t>
            </a:r>
            <a:endParaRPr lang="hu-HU" sz="1400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D93E042-DFB5-02B8-A745-05A820DBC8AD}"/>
              </a:ext>
            </a:extLst>
          </p:cNvPr>
          <p:cNvSpPr txBox="1"/>
          <p:nvPr/>
        </p:nvSpPr>
        <p:spPr>
          <a:xfrm>
            <a:off x="372847" y="2300536"/>
            <a:ext cx="115322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Specializáció: Adaptálható részterületekre, jogi elemzések, oktatási tartalomkészítés vagy ügyfélszolgálat, így relevánsabb és pontosabb válaszokat kaphatunk/biztosíthatunk.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Fokozott teljesítmény: A specializált adatokon történő képzés révén ezek a modellek bizonyos kontextusokban jobban teljesítenek az általános célú </a:t>
            </a:r>
            <a:r>
              <a:rPr lang="hu-HU" sz="2800" dirty="0" err="1">
                <a:solidFill>
                  <a:schemeClr val="bg1"/>
                </a:solidFill>
                <a:latin typeface="Bahnschrift SemiBold Condensed" pitchFamily="34" charset="0"/>
              </a:rPr>
              <a:t>GPT-modellekhez</a:t>
            </a: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 képest.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Skálázhatóság: Az igényeknek megfelelően skálázható a modell.</a:t>
            </a:r>
          </a:p>
        </p:txBody>
      </p:sp>
    </p:spTree>
    <p:extLst>
      <p:ext uri="{BB962C8B-B14F-4D97-AF65-F5344CB8AC3E}">
        <p14:creationId xmlns:p14="http://schemas.microsoft.com/office/powerpoint/2010/main" val="3731844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79942" y="1276230"/>
            <a:ext cx="702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Bahnschrift SemiBold Condensed" pitchFamily="34" charset="0"/>
              </a:rPr>
              <a:t>Előnyök</a:t>
            </a:r>
            <a:endParaRPr lang="hu-HU" sz="1400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D93E042-DFB5-02B8-A745-05A820DBC8AD}"/>
              </a:ext>
            </a:extLst>
          </p:cNvPr>
          <p:cNvSpPr txBox="1"/>
          <p:nvPr/>
        </p:nvSpPr>
        <p:spPr>
          <a:xfrm>
            <a:off x="372847" y="2300536"/>
            <a:ext cx="115322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Személyre szabott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Pontos és releváns: A speciális (saját) betanítás biztosítja, hogy a kimenetek rendkívül relevánsak és pontosak legyenek abban a kontextusban, amelyre terveztük őket.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Hatékony: A rutinfeladatok automatizálása a </a:t>
            </a:r>
            <a:r>
              <a:rPr lang="hu-HU" sz="2800" dirty="0" err="1">
                <a:solidFill>
                  <a:schemeClr val="bg1"/>
                </a:solidFill>
                <a:latin typeface="Bahnschrift SemiBold Condensed" pitchFamily="34" charset="0"/>
              </a:rPr>
              <a:t>CustomGPT-kkel</a:t>
            </a: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 lehetővé teszi, hogy az emberi erőforrásokat összetettebb feladatokra fordítsuk, ezáltal javítva az általános hatékonyságot.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Költséghatékony: Idővel a </a:t>
            </a:r>
            <a:r>
              <a:rPr lang="hu-HU" sz="2800" dirty="0" err="1">
                <a:solidFill>
                  <a:schemeClr val="bg1"/>
                </a:solidFill>
                <a:latin typeface="Bahnschrift SemiBold Condensed" pitchFamily="34" charset="0"/>
              </a:rPr>
              <a:t>CustomGPT-khez</a:t>
            </a: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 hasonló </a:t>
            </a:r>
            <a:r>
              <a:rPr lang="hu-HU" sz="2800" dirty="0" err="1">
                <a:solidFill>
                  <a:schemeClr val="bg1"/>
                </a:solidFill>
                <a:latin typeface="Bahnschrift SemiBold Condensed" pitchFamily="34" charset="0"/>
              </a:rPr>
              <a:t>AI-megoldások</a:t>
            </a: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 alkalmazása az </a:t>
            </a:r>
            <a:r>
              <a:rPr lang="hu-HU" sz="2800" dirty="0" err="1">
                <a:solidFill>
                  <a:schemeClr val="bg1"/>
                </a:solidFill>
                <a:latin typeface="Bahnschrift SemiBold Condensed" pitchFamily="34" charset="0"/>
              </a:rPr>
              <a:t>adatintenzív</a:t>
            </a: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 feladatok automatizálásával jelentősen csökkentheti a működési költségeket.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Többet is készíthetsz – az igényeidre reagálva</a:t>
            </a:r>
          </a:p>
        </p:txBody>
      </p:sp>
    </p:spTree>
    <p:extLst>
      <p:ext uri="{BB962C8B-B14F-4D97-AF65-F5344CB8AC3E}">
        <p14:creationId xmlns:p14="http://schemas.microsoft.com/office/powerpoint/2010/main" val="3743680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79942" y="1276230"/>
            <a:ext cx="702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Bahnschrift SemiBold Condensed" pitchFamily="34" charset="0"/>
              </a:rPr>
              <a:t>Kihívások (megfontolandó elemek)</a:t>
            </a:r>
            <a:endParaRPr lang="hu-HU" sz="1400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D93E042-DFB5-02B8-A745-05A820DBC8AD}"/>
              </a:ext>
            </a:extLst>
          </p:cNvPr>
          <p:cNvSpPr txBox="1"/>
          <p:nvPr/>
        </p:nvSpPr>
        <p:spPr>
          <a:xfrm>
            <a:off x="372847" y="2300536"/>
            <a:ext cx="115322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Adatvédelem és adatbiztonság: Mit is osztunk meg ezeken a felületeken, mit teszünk hozzáférhetővé.</a:t>
            </a:r>
          </a:p>
          <a:p>
            <a:pPr marL="457200" indent="-457200">
              <a:buFont typeface="Arial" pitchFamily="34" charset="0"/>
              <a:buChar char="•"/>
            </a:pPr>
            <a:endParaRPr lang="hu-HU" sz="28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Etikai aggályok: A már említett AI hátrányokat figyelembe kell venni, átláthatóság miatt bizonyos területeken nem használható (egészségügy, GDPR, átláthatóság), illetve oktatás esetén a feltöltött anyagok jogtisztasága.</a:t>
            </a:r>
          </a:p>
          <a:p>
            <a:endParaRPr lang="hu-HU" sz="2800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8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 Vörös Zoltán\Downloads\dark-blue-background-wallpaper-preview.jpg">
            <a:extLst>
              <a:ext uri="{FF2B5EF4-FFF2-40B4-BE49-F238E27FC236}">
                <a16:creationId xmlns:a16="http://schemas.microsoft.com/office/drawing/2014/main" xmlns="" id="{E85629F3-E3C3-3C75-35C7-6F8A8C8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79942" y="1276230"/>
            <a:ext cx="702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Bahnschrift SemiBold Condensed" pitchFamily="34" charset="0"/>
              </a:rPr>
              <a:t>Helyük az adminisztrációban?</a:t>
            </a:r>
            <a:endParaRPr lang="hu-HU" sz="1400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0" name="Picture 4" descr="C:\Users\Dr. Vörös Zoltán\OneDrive - Pécsi Tudományegyetem\Digitális Oktatástámogatás\Hírlevél\dot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08" y="217991"/>
            <a:ext cx="860881" cy="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D93E042-DFB5-02B8-A745-05A820DBC8AD}"/>
              </a:ext>
            </a:extLst>
          </p:cNvPr>
          <p:cNvSpPr txBox="1"/>
          <p:nvPr/>
        </p:nvSpPr>
        <p:spPr>
          <a:xfrm>
            <a:off x="372847" y="2300536"/>
            <a:ext cx="115322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Rutinfeladatokat tud automatizálni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FAQ kezelése (Chatbot 2.0)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Dokumentumkezelés és keresés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Felvételi folyamat támogatása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Belső kommunikáció gyorsítása (gyors hozzáférés szabályokhoz és protokollhoz)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Tanulmányi adatok kezelése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Nyelvi támogatás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Hallgatói és oktatói visszajelzések elemzése (GDPR!!)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Bahnschrift SemiBold Condensed" pitchFamily="34" charset="0"/>
              </a:rPr>
              <a:t>Akár munkaerő-felvétel, előszűrés</a:t>
            </a:r>
          </a:p>
        </p:txBody>
      </p:sp>
    </p:spTree>
    <p:extLst>
      <p:ext uri="{BB962C8B-B14F-4D97-AF65-F5344CB8AC3E}">
        <p14:creationId xmlns:p14="http://schemas.microsoft.com/office/powerpoint/2010/main" val="3915806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21AB8F6582EA244B5E4BCF27D7BFAA1" ma:contentTypeVersion="15" ma:contentTypeDescription="Új dokumentum létrehozása." ma:contentTypeScope="" ma:versionID="25e12d8270788ef299e986cab93e9da2">
  <xsd:schema xmlns:xsd="http://www.w3.org/2001/XMLSchema" xmlns:xs="http://www.w3.org/2001/XMLSchema" xmlns:p="http://schemas.microsoft.com/office/2006/metadata/properties" xmlns:ns2="cf0129bd-0b42-4155-885b-6074fa7fc0c4" xmlns:ns3="6a99df49-15aa-4256-9508-7c5695edb1d4" targetNamespace="http://schemas.microsoft.com/office/2006/metadata/properties" ma:root="true" ma:fieldsID="d0046f313a6a0c2da5d08b9545c6366c" ns2:_="" ns3:_="">
    <xsd:import namespace="cf0129bd-0b42-4155-885b-6074fa7fc0c4"/>
    <xsd:import namespace="6a99df49-15aa-4256-9508-7c5695edb1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0129bd-0b42-4155-885b-6074fa7fc0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Képcímkék" ma:readOnly="false" ma:fieldId="{5cf76f15-5ced-4ddc-b409-7134ff3c332f}" ma:taxonomyMulti="true" ma:sspId="c5924412-c5b0-41bf-b9da-348a75561e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99df49-15aa-4256-9508-7c5695edb1d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6ffd4f0-0c2c-432c-9b06-32195e09bce2}" ma:internalName="TaxCatchAll" ma:showField="CatchAllData" ma:web="6a99df49-15aa-4256-9508-7c5695edb1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7C3464-6E8A-4BB2-94F5-F8E94078D6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50B75E-EEEE-4B6E-A1B3-AA042025EC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0129bd-0b42-4155-885b-6074fa7fc0c4"/>
    <ds:schemaRef ds:uri="6a99df49-15aa-4256-9508-7c5695edb1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10708</TotalTime>
  <Words>438</Words>
  <Application>Microsoft Office PowerPoint</Application>
  <PresentationFormat>Egyéni</PresentationFormat>
  <Paragraphs>63</Paragraphs>
  <Slides>22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9" baseType="lpstr">
      <vt:lpstr>Arial</vt:lpstr>
      <vt:lpstr>Calibri Light</vt:lpstr>
      <vt:lpstr>Bahnschrift SemiBold Condensed</vt:lpstr>
      <vt:lpstr>Cordia New</vt:lpstr>
      <vt:lpstr>Calibri</vt:lpstr>
      <vt:lpstr>Wingdings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Dr. Vörös Zoltán</dc:creator>
  <cp:lastModifiedBy>Anonim</cp:lastModifiedBy>
  <cp:revision>106</cp:revision>
  <dcterms:created xsi:type="dcterms:W3CDTF">2019-04-11T12:46:16Z</dcterms:created>
  <dcterms:modified xsi:type="dcterms:W3CDTF">2025-04-23T21:26:24Z</dcterms:modified>
</cp:coreProperties>
</file>